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68" r:id="rId4"/>
    <p:sldId id="269" r:id="rId5"/>
    <p:sldId id="265" r:id="rId6"/>
    <p:sldId id="259" r:id="rId7"/>
    <p:sldId id="273" r:id="rId8"/>
    <p:sldId id="266" r:id="rId9"/>
    <p:sldId id="271" r:id="rId10"/>
    <p:sldId id="261" r:id="rId11"/>
    <p:sldId id="270" r:id="rId12"/>
    <p:sldId id="263" r:id="rId13"/>
    <p:sldId id="272" r:id="rId14"/>
    <p:sldId id="267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9CDA06-32F8-481C-BC01-173122489848}" v="407" dt="2023-11-20T14:48:29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akara, Mithun" userId="5d51eaeb-deab-400e-913f-0482904c0a83" providerId="ADAL" clId="{CA02951D-2E03-4524-8A64-648D4F5BBCF6}"/>
    <pc:docChg chg="modSld">
      <pc:chgData name="Prabhakara, Mithun" userId="5d51eaeb-deab-400e-913f-0482904c0a83" providerId="ADAL" clId="{CA02951D-2E03-4524-8A64-648D4F5BBCF6}" dt="2023-11-05T18:19:38.985" v="11"/>
      <pc:docMkLst>
        <pc:docMk/>
      </pc:docMkLst>
      <pc:sldChg chg="modAnim">
        <pc:chgData name="Prabhakara, Mithun" userId="5d51eaeb-deab-400e-913f-0482904c0a83" providerId="ADAL" clId="{CA02951D-2E03-4524-8A64-648D4F5BBCF6}" dt="2023-11-05T18:19:38.985" v="11"/>
        <pc:sldMkLst>
          <pc:docMk/>
          <pc:sldMk cId="2783460131" sldId="261"/>
        </pc:sldMkLst>
      </pc:sldChg>
    </pc:docChg>
  </pc:docChgLst>
  <pc:docChgLst>
    <pc:chgData name="Prabhakara, Mithun" userId="5d51eaeb-deab-400e-913f-0482904c0a83" providerId="ADAL" clId="{B19CDA06-32F8-481C-BC01-173122489848}"/>
    <pc:docChg chg="undo redo custSel addSld delSld modSld sldOrd">
      <pc:chgData name="Prabhakara, Mithun" userId="5d51eaeb-deab-400e-913f-0482904c0a83" providerId="ADAL" clId="{B19CDA06-32F8-481C-BC01-173122489848}" dt="2023-11-20T14:48:22.182" v="3897" actId="20577"/>
      <pc:docMkLst>
        <pc:docMk/>
      </pc:docMkLst>
      <pc:sldChg chg="addSp delSp modSp mod modAnim modNotesTx">
        <pc:chgData name="Prabhakara, Mithun" userId="5d51eaeb-deab-400e-913f-0482904c0a83" providerId="ADAL" clId="{B19CDA06-32F8-481C-BC01-173122489848}" dt="2023-11-10T13:48:49.270" v="3868" actId="20577"/>
        <pc:sldMkLst>
          <pc:docMk/>
          <pc:sldMk cId="580884254" sldId="256"/>
        </pc:sldMkLst>
        <pc:spChg chg="mod">
          <ac:chgData name="Prabhakara, Mithun" userId="5d51eaeb-deab-400e-913f-0482904c0a83" providerId="ADAL" clId="{B19CDA06-32F8-481C-BC01-173122489848}" dt="2023-11-06T16:08:54.922" v="927" actId="14100"/>
          <ac:spMkLst>
            <pc:docMk/>
            <pc:sldMk cId="580884254" sldId="256"/>
            <ac:spMk id="2" creationId="{B40BAFAE-D8BA-3628-19D8-9621D9F0B1D5}"/>
          </ac:spMkLst>
        </pc:spChg>
        <pc:picChg chg="add del">
          <ac:chgData name="Prabhakara, Mithun" userId="5d51eaeb-deab-400e-913f-0482904c0a83" providerId="ADAL" clId="{B19CDA06-32F8-481C-BC01-173122489848}" dt="2023-11-09T14:12:13.762" v="1186" actId="478"/>
          <ac:picMkLst>
            <pc:docMk/>
            <pc:sldMk cId="580884254" sldId="256"/>
            <ac:picMk id="13" creationId="{F9DBF301-04B1-1D70-422F-EC643F2B4701}"/>
          </ac:picMkLst>
        </pc:picChg>
        <pc:picChg chg="add del mod">
          <ac:chgData name="Prabhakara, Mithun" userId="5d51eaeb-deab-400e-913f-0482904c0a83" providerId="ADAL" clId="{B19CDA06-32F8-481C-BC01-173122489848}" dt="2023-11-10T08:49:11.845" v="1545" actId="1076"/>
          <ac:picMkLst>
            <pc:docMk/>
            <pc:sldMk cId="580884254" sldId="256"/>
            <ac:picMk id="19" creationId="{8E3CBAB8-AA06-0C64-E258-905E3D6E3D0B}"/>
          </ac:picMkLst>
        </pc:picChg>
        <pc:picChg chg="del">
          <ac:chgData name="Prabhakara, Mithun" userId="5d51eaeb-deab-400e-913f-0482904c0a83" providerId="ADAL" clId="{B19CDA06-32F8-481C-BC01-173122489848}" dt="2023-11-09T14:12:17.387" v="1187" actId="478"/>
          <ac:picMkLst>
            <pc:docMk/>
            <pc:sldMk cId="580884254" sldId="256"/>
            <ac:picMk id="1030" creationId="{DED73FDC-E93F-E114-D272-3C62E3D2796F}"/>
          </ac:picMkLst>
        </pc:picChg>
      </pc:sldChg>
      <pc:sldChg chg="addSp delSp modSp del mod">
        <pc:chgData name="Prabhakara, Mithun" userId="5d51eaeb-deab-400e-913f-0482904c0a83" providerId="ADAL" clId="{B19CDA06-32F8-481C-BC01-173122489848}" dt="2023-11-10T11:46:36.021" v="3174" actId="47"/>
        <pc:sldMkLst>
          <pc:docMk/>
          <pc:sldMk cId="1811889662" sldId="258"/>
        </pc:sldMkLst>
        <pc:spChg chg="del">
          <ac:chgData name="Prabhakara, Mithun" userId="5d51eaeb-deab-400e-913f-0482904c0a83" providerId="ADAL" clId="{B19CDA06-32F8-481C-BC01-173122489848}" dt="2023-11-09T14:12:35.603" v="1193" actId="478"/>
          <ac:spMkLst>
            <pc:docMk/>
            <pc:sldMk cId="1811889662" sldId="258"/>
            <ac:spMk id="2" creationId="{0FDA5D7C-7420-5A60-378A-AF6C689BA568}"/>
          </ac:spMkLst>
        </pc:spChg>
        <pc:picChg chg="add del mod">
          <ac:chgData name="Prabhakara, Mithun" userId="5d51eaeb-deab-400e-913f-0482904c0a83" providerId="ADAL" clId="{B19CDA06-32F8-481C-BC01-173122489848}" dt="2023-11-10T09:33:51.815" v="1603" actId="478"/>
          <ac:picMkLst>
            <pc:docMk/>
            <pc:sldMk cId="1811889662" sldId="258"/>
            <ac:picMk id="3" creationId="{D119A0CB-3A79-0DA4-912C-C515960E1C9C}"/>
          </ac:picMkLst>
        </pc:picChg>
        <pc:picChg chg="add del mod">
          <ac:chgData name="Prabhakara, Mithun" userId="5d51eaeb-deab-400e-913f-0482904c0a83" providerId="ADAL" clId="{B19CDA06-32F8-481C-BC01-173122489848}" dt="2023-11-10T11:44:31.263" v="3164" actId="478"/>
          <ac:picMkLst>
            <pc:docMk/>
            <pc:sldMk cId="1811889662" sldId="258"/>
            <ac:picMk id="6" creationId="{C9CC29D9-8D40-446D-CB04-5D8E6FBE1509}"/>
          </ac:picMkLst>
        </pc:picChg>
        <pc:picChg chg="mod">
          <ac:chgData name="Prabhakara, Mithun" userId="5d51eaeb-deab-400e-913f-0482904c0a83" providerId="ADAL" clId="{B19CDA06-32F8-481C-BC01-173122489848}" dt="2023-11-09T14:12:39.392" v="1195" actId="1076"/>
          <ac:picMkLst>
            <pc:docMk/>
            <pc:sldMk cId="1811889662" sldId="258"/>
            <ac:picMk id="7" creationId="{24B197FE-646D-C1CF-FE50-21F8718EB579}"/>
          </ac:picMkLst>
        </pc:picChg>
        <pc:picChg chg="mod">
          <ac:chgData name="Prabhakara, Mithun" userId="5d51eaeb-deab-400e-913f-0482904c0a83" providerId="ADAL" clId="{B19CDA06-32F8-481C-BC01-173122489848}" dt="2023-11-09T14:12:37.402" v="1194" actId="1076"/>
          <ac:picMkLst>
            <pc:docMk/>
            <pc:sldMk cId="1811889662" sldId="258"/>
            <ac:picMk id="23" creationId="{097CB25E-4847-A87F-DE30-9B7331372B95}"/>
          </ac:picMkLst>
        </pc:picChg>
        <pc:picChg chg="mod">
          <ac:chgData name="Prabhakara, Mithun" userId="5d51eaeb-deab-400e-913f-0482904c0a83" providerId="ADAL" clId="{B19CDA06-32F8-481C-BC01-173122489848}" dt="2023-11-09T14:12:40.948" v="1196" actId="1076"/>
          <ac:picMkLst>
            <pc:docMk/>
            <pc:sldMk cId="1811889662" sldId="258"/>
            <ac:picMk id="25" creationId="{F50D830E-EBFC-62CE-C57D-1710A35E6AB3}"/>
          </ac:picMkLst>
        </pc:picChg>
        <pc:picChg chg="del">
          <ac:chgData name="Prabhakara, Mithun" userId="5d51eaeb-deab-400e-913f-0482904c0a83" providerId="ADAL" clId="{B19CDA06-32F8-481C-BC01-173122489848}" dt="2023-11-09T14:12:21.982" v="1188" actId="478"/>
          <ac:picMkLst>
            <pc:docMk/>
            <pc:sldMk cId="1811889662" sldId="258"/>
            <ac:picMk id="2050" creationId="{0CAD9740-0BED-1476-0B5F-A39D9D02390D}"/>
          </ac:picMkLst>
        </pc:picChg>
      </pc:sldChg>
      <pc:sldChg chg="addSp delSp modSp mod setBg modAnim">
        <pc:chgData name="Prabhakara, Mithun" userId="5d51eaeb-deab-400e-913f-0482904c0a83" providerId="ADAL" clId="{B19CDA06-32F8-481C-BC01-173122489848}" dt="2023-11-10T12:19:37.846" v="3311" actId="20577"/>
        <pc:sldMkLst>
          <pc:docMk/>
          <pc:sldMk cId="388620039" sldId="259"/>
        </pc:sldMkLst>
        <pc:spChg chg="del">
          <ac:chgData name="Prabhakara, Mithun" userId="5d51eaeb-deab-400e-913f-0482904c0a83" providerId="ADAL" clId="{B19CDA06-32F8-481C-BC01-173122489848}" dt="2023-11-09T14:50:42.843" v="1408" actId="478"/>
          <ac:spMkLst>
            <pc:docMk/>
            <pc:sldMk cId="388620039" sldId="259"/>
            <ac:spMk id="2" creationId="{BFCFBC89-CB1B-018C-16B9-CE22B716123C}"/>
          </ac:spMkLst>
        </pc:spChg>
        <pc:spChg chg="del mod">
          <ac:chgData name="Prabhakara, Mithun" userId="5d51eaeb-deab-400e-913f-0482904c0a83" providerId="ADAL" clId="{B19CDA06-32F8-481C-BC01-173122489848}" dt="2023-11-10T11:57:18.686" v="3265" actId="478"/>
          <ac:spMkLst>
            <pc:docMk/>
            <pc:sldMk cId="388620039" sldId="259"/>
            <ac:spMk id="4" creationId="{C5B81930-FD2A-325D-0726-9084F8295AEC}"/>
          </ac:spMkLst>
        </pc:spChg>
        <pc:spChg chg="add del mod">
          <ac:chgData name="Prabhakara, Mithun" userId="5d51eaeb-deab-400e-913f-0482904c0a83" providerId="ADAL" clId="{B19CDA06-32F8-481C-BC01-173122489848}" dt="2023-11-09T14:51:01.401" v="1411" actId="478"/>
          <ac:spMkLst>
            <pc:docMk/>
            <pc:sldMk cId="388620039" sldId="259"/>
            <ac:spMk id="5" creationId="{710168FF-3B52-7547-A0DA-12B0BF7E059A}"/>
          </ac:spMkLst>
        </pc:spChg>
        <pc:spChg chg="del mod">
          <ac:chgData name="Prabhakara, Mithun" userId="5d51eaeb-deab-400e-913f-0482904c0a83" providerId="ADAL" clId="{B19CDA06-32F8-481C-BC01-173122489848}" dt="2023-11-10T11:58:02.760" v="3272" actId="478"/>
          <ac:spMkLst>
            <pc:docMk/>
            <pc:sldMk cId="388620039" sldId="259"/>
            <ac:spMk id="9" creationId="{04D10C2E-C68D-5D9E-7550-BA59463D7ECB}"/>
          </ac:spMkLst>
        </pc:spChg>
        <pc:spChg chg="mod">
          <ac:chgData name="Prabhakara, Mithun" userId="5d51eaeb-deab-400e-913f-0482904c0a83" providerId="ADAL" clId="{B19CDA06-32F8-481C-BC01-173122489848}" dt="2023-11-10T12:19:37.846" v="3311" actId="20577"/>
          <ac:spMkLst>
            <pc:docMk/>
            <pc:sldMk cId="388620039" sldId="259"/>
            <ac:spMk id="10" creationId="{2844ADE5-A4E8-7C76-E1DC-B69945B62D74}"/>
          </ac:spMkLst>
        </pc:spChg>
        <pc:spChg chg="add">
          <ac:chgData name="Prabhakara, Mithun" userId="5d51eaeb-deab-400e-913f-0482904c0a83" providerId="ADAL" clId="{B19CDA06-32F8-481C-BC01-173122489848}" dt="2023-11-10T11:57:08.012" v="3264" actId="26606"/>
          <ac:spMkLst>
            <pc:docMk/>
            <pc:sldMk cId="388620039" sldId="259"/>
            <ac:spMk id="15" creationId="{2D2B266D-3625-4584-A5C3-7D3F672CFF30}"/>
          </ac:spMkLst>
        </pc:spChg>
        <pc:spChg chg="add">
          <ac:chgData name="Prabhakara, Mithun" userId="5d51eaeb-deab-400e-913f-0482904c0a83" providerId="ADAL" clId="{B19CDA06-32F8-481C-BC01-173122489848}" dt="2023-11-10T11:57:08.012" v="3264" actId="26606"/>
          <ac:spMkLst>
            <pc:docMk/>
            <pc:sldMk cId="388620039" sldId="259"/>
            <ac:spMk id="17" creationId="{A5D2A5D1-BA0D-47D3-B051-DA7743C46E28}"/>
          </ac:spMkLst>
        </pc:spChg>
        <pc:picChg chg="del">
          <ac:chgData name="Prabhakara, Mithun" userId="5d51eaeb-deab-400e-913f-0482904c0a83" providerId="ADAL" clId="{B19CDA06-32F8-481C-BC01-173122489848}" dt="2023-11-09T14:50:57.036" v="1410" actId="478"/>
          <ac:picMkLst>
            <pc:docMk/>
            <pc:sldMk cId="388620039" sldId="259"/>
            <ac:picMk id="6" creationId="{548EEEE2-CE34-A5D9-B9B4-53BA67C9F59D}"/>
          </ac:picMkLst>
        </pc:picChg>
        <pc:picChg chg="mod">
          <ac:chgData name="Prabhakara, Mithun" userId="5d51eaeb-deab-400e-913f-0482904c0a83" providerId="ADAL" clId="{B19CDA06-32F8-481C-BC01-173122489848}" dt="2023-11-10T11:57:08.012" v="3264" actId="26606"/>
          <ac:picMkLst>
            <pc:docMk/>
            <pc:sldMk cId="388620039" sldId="259"/>
            <ac:picMk id="8" creationId="{F6F847A2-E436-68FD-D45C-749C92496E03}"/>
          </ac:picMkLst>
        </pc:picChg>
        <pc:picChg chg="del">
          <ac:chgData name="Prabhakara, Mithun" userId="5d51eaeb-deab-400e-913f-0482904c0a83" providerId="ADAL" clId="{B19CDA06-32F8-481C-BC01-173122489848}" dt="2023-11-09T14:12:46.192" v="1197" actId="478"/>
          <ac:picMkLst>
            <pc:docMk/>
            <pc:sldMk cId="388620039" sldId="259"/>
            <ac:picMk id="3074" creationId="{C4E32968-AC73-DCEA-C209-6D47F97EB9D4}"/>
          </ac:picMkLst>
        </pc:picChg>
      </pc:sldChg>
      <pc:sldChg chg="addSp delSp modSp del mod ord delAnim modAnim">
        <pc:chgData name="Prabhakara, Mithun" userId="5d51eaeb-deab-400e-913f-0482904c0a83" providerId="ADAL" clId="{B19CDA06-32F8-481C-BC01-173122489848}" dt="2023-11-09T14:13:58.559" v="1198" actId="2696"/>
        <pc:sldMkLst>
          <pc:docMk/>
          <pc:sldMk cId="435279077" sldId="260"/>
        </pc:sldMkLst>
        <pc:picChg chg="add mod">
          <ac:chgData name="Prabhakara, Mithun" userId="5d51eaeb-deab-400e-913f-0482904c0a83" providerId="ADAL" clId="{B19CDA06-32F8-481C-BC01-173122489848}" dt="2023-11-06T12:57:30.722" v="500" actId="1076"/>
          <ac:picMkLst>
            <pc:docMk/>
            <pc:sldMk cId="435279077" sldId="260"/>
            <ac:picMk id="4" creationId="{B8441F53-2619-B5FF-F86B-E310028A958E}"/>
          </ac:picMkLst>
        </pc:picChg>
        <pc:picChg chg="mod">
          <ac:chgData name="Prabhakara, Mithun" userId="5d51eaeb-deab-400e-913f-0482904c0a83" providerId="ADAL" clId="{B19CDA06-32F8-481C-BC01-173122489848}" dt="2023-11-06T15:12:48.274" v="923" actId="1076"/>
          <ac:picMkLst>
            <pc:docMk/>
            <pc:sldMk cId="435279077" sldId="260"/>
            <ac:picMk id="5" creationId="{F057AD65-DF20-4064-E9BC-BC5E23ECFF02}"/>
          </ac:picMkLst>
        </pc:picChg>
        <pc:picChg chg="add del mod">
          <ac:chgData name="Prabhakara, Mithun" userId="5d51eaeb-deab-400e-913f-0482904c0a83" providerId="ADAL" clId="{B19CDA06-32F8-481C-BC01-173122489848}" dt="2023-11-06T13:44:54.213" v="888" actId="21"/>
          <ac:picMkLst>
            <pc:docMk/>
            <pc:sldMk cId="435279077" sldId="260"/>
            <ac:picMk id="7" creationId="{289D97AF-7C7B-B873-7E57-69B580CBE9D5}"/>
          </ac:picMkLst>
        </pc:picChg>
        <pc:picChg chg="mod">
          <ac:chgData name="Prabhakara, Mithun" userId="5d51eaeb-deab-400e-913f-0482904c0a83" providerId="ADAL" clId="{B19CDA06-32F8-481C-BC01-173122489848}" dt="2023-11-06T13:45:32.204" v="892" actId="1076"/>
          <ac:picMkLst>
            <pc:docMk/>
            <pc:sldMk cId="435279077" sldId="260"/>
            <ac:picMk id="14" creationId="{0DC8E9ED-78B5-6EFD-6AF9-EB205A30445C}"/>
          </ac:picMkLst>
        </pc:picChg>
      </pc:sldChg>
      <pc:sldChg chg="addSp delSp modSp mod setBg delAnim modAnim">
        <pc:chgData name="Prabhakara, Mithun" userId="5d51eaeb-deab-400e-913f-0482904c0a83" providerId="ADAL" clId="{B19CDA06-32F8-481C-BC01-173122489848}" dt="2023-11-20T14:48:22.182" v="3897" actId="20577"/>
        <pc:sldMkLst>
          <pc:docMk/>
          <pc:sldMk cId="2783460131" sldId="261"/>
        </pc:sldMkLst>
        <pc:spChg chg="del">
          <ac:chgData name="Prabhakara, Mithun" userId="5d51eaeb-deab-400e-913f-0482904c0a83" providerId="ADAL" clId="{B19CDA06-32F8-481C-BC01-173122489848}" dt="2023-11-09T14:15:22.547" v="1225" actId="478"/>
          <ac:spMkLst>
            <pc:docMk/>
            <pc:sldMk cId="2783460131" sldId="261"/>
            <ac:spMk id="2" creationId="{582CDCF9-7949-D01C-732A-FB85E8228EBC}"/>
          </ac:spMkLst>
        </pc:spChg>
        <pc:spChg chg="add del mod">
          <ac:chgData name="Prabhakara, Mithun" userId="5d51eaeb-deab-400e-913f-0482904c0a83" providerId="ADAL" clId="{B19CDA06-32F8-481C-BC01-173122489848}" dt="2023-11-09T14:15:18.311" v="1224" actId="478"/>
          <ac:spMkLst>
            <pc:docMk/>
            <pc:sldMk cId="2783460131" sldId="261"/>
            <ac:spMk id="4" creationId="{99FEFFAF-A819-74A8-E5EA-457C476390EA}"/>
          </ac:spMkLst>
        </pc:spChg>
        <pc:spChg chg="del">
          <ac:chgData name="Prabhakara, Mithun" userId="5d51eaeb-deab-400e-913f-0482904c0a83" providerId="ADAL" clId="{B19CDA06-32F8-481C-BC01-173122489848}" dt="2023-11-09T14:15:29.773" v="1227" actId="478"/>
          <ac:spMkLst>
            <pc:docMk/>
            <pc:sldMk cId="2783460131" sldId="261"/>
            <ac:spMk id="5" creationId="{65E96C8C-0407-D640-B6FC-DED143944483}"/>
          </ac:spMkLst>
        </pc:spChg>
        <pc:spChg chg="add mod">
          <ac:chgData name="Prabhakara, Mithun" userId="5d51eaeb-deab-400e-913f-0482904c0a83" providerId="ADAL" clId="{B19CDA06-32F8-481C-BC01-173122489848}" dt="2023-11-10T13:45:33.150" v="3674" actId="6549"/>
          <ac:spMkLst>
            <pc:docMk/>
            <pc:sldMk cId="2783460131" sldId="261"/>
            <ac:spMk id="6" creationId="{FFDB0F2E-306D-B481-2599-674AA42586ED}"/>
          </ac:spMkLst>
        </pc:spChg>
        <pc:spChg chg="add del mod">
          <ac:chgData name="Prabhakara, Mithun" userId="5d51eaeb-deab-400e-913f-0482904c0a83" providerId="ADAL" clId="{B19CDA06-32F8-481C-BC01-173122489848}" dt="2023-11-09T16:13:06.494" v="1542" actId="21"/>
          <ac:spMkLst>
            <pc:docMk/>
            <pc:sldMk cId="2783460131" sldId="261"/>
            <ac:spMk id="7" creationId="{13AFB23F-08B4-01D1-3E15-52776E7EA02E}"/>
          </ac:spMkLst>
        </pc:spChg>
        <pc:spChg chg="del">
          <ac:chgData name="Prabhakara, Mithun" userId="5d51eaeb-deab-400e-913f-0482904c0a83" providerId="ADAL" clId="{B19CDA06-32F8-481C-BC01-173122489848}" dt="2023-11-09T14:15:27.280" v="1226" actId="478"/>
          <ac:spMkLst>
            <pc:docMk/>
            <pc:sldMk cId="2783460131" sldId="261"/>
            <ac:spMk id="13" creationId="{B399A4D6-72D7-40FA-BAF5-0331241D01CF}"/>
          </ac:spMkLst>
        </pc:spChg>
        <pc:spChg chg="mod ord">
          <ac:chgData name="Prabhakara, Mithun" userId="5d51eaeb-deab-400e-913f-0482904c0a83" providerId="ADAL" clId="{B19CDA06-32F8-481C-BC01-173122489848}" dt="2023-11-10T10:46:16.715" v="2817" actId="26606"/>
          <ac:spMkLst>
            <pc:docMk/>
            <pc:sldMk cId="2783460131" sldId="261"/>
            <ac:spMk id="17" creationId="{B4A7F32F-7DDC-8864-230A-17FD74FFD0C2}"/>
          </ac:spMkLst>
        </pc:spChg>
        <pc:spChg chg="mod">
          <ac:chgData name="Prabhakara, Mithun" userId="5d51eaeb-deab-400e-913f-0482904c0a83" providerId="ADAL" clId="{B19CDA06-32F8-481C-BC01-173122489848}" dt="2023-11-20T14:48:22.182" v="3897" actId="20577"/>
          <ac:spMkLst>
            <pc:docMk/>
            <pc:sldMk cId="2783460131" sldId="261"/>
            <ac:spMk id="18" creationId="{06B17FA4-164F-BC7F-30A1-17C9C6432F0A}"/>
          </ac:spMkLst>
        </pc:spChg>
        <pc:spChg chg="add">
          <ac:chgData name="Prabhakara, Mithun" userId="5d51eaeb-deab-400e-913f-0482904c0a83" providerId="ADAL" clId="{B19CDA06-32F8-481C-BC01-173122489848}" dt="2023-11-10T10:46:16.715" v="2817" actId="26606"/>
          <ac:spMkLst>
            <pc:docMk/>
            <pc:sldMk cId="2783460131" sldId="261"/>
            <ac:spMk id="23" creationId="{53B021B3-DE93-4AB7-8A18-CF5F1CED88B8}"/>
          </ac:spMkLst>
        </pc:spChg>
        <pc:spChg chg="add">
          <ac:chgData name="Prabhakara, Mithun" userId="5d51eaeb-deab-400e-913f-0482904c0a83" providerId="ADAL" clId="{B19CDA06-32F8-481C-BC01-173122489848}" dt="2023-11-10T10:46:16.715" v="2817" actId="26606"/>
          <ac:spMkLst>
            <pc:docMk/>
            <pc:sldMk cId="2783460131" sldId="261"/>
            <ac:spMk id="25" creationId="{52D502E5-F6B4-4D58-B4AE-FC466FF15EE8}"/>
          </ac:spMkLst>
        </pc:spChg>
        <pc:spChg chg="add">
          <ac:chgData name="Prabhakara, Mithun" userId="5d51eaeb-deab-400e-913f-0482904c0a83" providerId="ADAL" clId="{B19CDA06-32F8-481C-BC01-173122489848}" dt="2023-11-10T10:46:16.715" v="2817" actId="26606"/>
          <ac:spMkLst>
            <pc:docMk/>
            <pc:sldMk cId="2783460131" sldId="261"/>
            <ac:spMk id="27" creationId="{9DECDBF4-02B6-4BB4-B65B-B8107AD6A9E8}"/>
          </ac:spMkLst>
        </pc:spChg>
        <pc:picChg chg="add mod">
          <ac:chgData name="Prabhakara, Mithun" userId="5d51eaeb-deab-400e-913f-0482904c0a83" providerId="ADAL" clId="{B19CDA06-32F8-481C-BC01-173122489848}" dt="2023-11-10T10:46:16.715" v="2817" actId="26606"/>
          <ac:picMkLst>
            <pc:docMk/>
            <pc:sldMk cId="2783460131" sldId="261"/>
            <ac:picMk id="3" creationId="{2321FB79-95C4-E734-5980-A1539EDAC1E8}"/>
          </ac:picMkLst>
        </pc:picChg>
        <pc:picChg chg="del mod">
          <ac:chgData name="Prabhakara, Mithun" userId="5d51eaeb-deab-400e-913f-0482904c0a83" providerId="ADAL" clId="{B19CDA06-32F8-481C-BC01-173122489848}" dt="2023-11-09T14:14:21.906" v="1205" actId="478"/>
          <ac:picMkLst>
            <pc:docMk/>
            <pc:sldMk cId="2783460131" sldId="261"/>
            <ac:picMk id="10" creationId="{2F8AE7D2-4780-4D36-03CA-87560C2286F5}"/>
          </ac:picMkLst>
        </pc:picChg>
        <pc:picChg chg="del mod">
          <ac:chgData name="Prabhakara, Mithun" userId="5d51eaeb-deab-400e-913f-0482904c0a83" providerId="ADAL" clId="{B19CDA06-32F8-481C-BC01-173122489848}" dt="2023-11-10T10:33:29.954" v="2294" actId="478"/>
          <ac:picMkLst>
            <pc:docMk/>
            <pc:sldMk cId="2783460131" sldId="261"/>
            <ac:picMk id="16" creationId="{2BDD5FC9-D234-B227-D3C9-B2E4E01BBDF4}"/>
          </ac:picMkLst>
        </pc:picChg>
        <pc:picChg chg="del">
          <ac:chgData name="Prabhakara, Mithun" userId="5d51eaeb-deab-400e-913f-0482904c0a83" providerId="ADAL" clId="{B19CDA06-32F8-481C-BC01-173122489848}" dt="2023-11-09T14:14:15.282" v="1203" actId="478"/>
          <ac:picMkLst>
            <pc:docMk/>
            <pc:sldMk cId="2783460131" sldId="261"/>
            <ac:picMk id="4104" creationId="{56A75635-EFEE-81D2-608D-E7ACDBA03B28}"/>
          </ac:picMkLst>
        </pc:picChg>
      </pc:sldChg>
      <pc:sldChg chg="addSp delSp modSp del mod setBg delAnim modAnim">
        <pc:chgData name="Prabhakara, Mithun" userId="5d51eaeb-deab-400e-913f-0482904c0a83" providerId="ADAL" clId="{B19CDA06-32F8-481C-BC01-173122489848}" dt="2023-11-06T15:48:20.534" v="925" actId="2696"/>
        <pc:sldMkLst>
          <pc:docMk/>
          <pc:sldMk cId="1037388244" sldId="262"/>
        </pc:sldMkLst>
        <pc:spChg chg="mod">
          <ac:chgData name="Prabhakara, Mithun" userId="5d51eaeb-deab-400e-913f-0482904c0a83" providerId="ADAL" clId="{B19CDA06-32F8-481C-BC01-173122489848}" dt="2023-11-06T13:14:34.460" v="568" actId="26606"/>
          <ac:spMkLst>
            <pc:docMk/>
            <pc:sldMk cId="1037388244" sldId="262"/>
            <ac:spMk id="2" creationId="{76479869-93E2-3192-A6E3-6748BDA06FE4}"/>
          </ac:spMkLst>
        </pc:spChg>
        <pc:spChg chg="add del mod">
          <ac:chgData name="Prabhakara, Mithun" userId="5d51eaeb-deab-400e-913f-0482904c0a83" providerId="ADAL" clId="{B19CDA06-32F8-481C-BC01-173122489848}" dt="2023-11-06T15:07:33.620" v="921" actId="478"/>
          <ac:spMkLst>
            <pc:docMk/>
            <pc:sldMk cId="1037388244" sldId="262"/>
            <ac:spMk id="7" creationId="{3632D98B-5963-1490-D7EB-F92DE7F46F65}"/>
          </ac:spMkLst>
        </pc:spChg>
        <pc:spChg chg="add del">
          <ac:chgData name="Prabhakara, Mithun" userId="5d51eaeb-deab-400e-913f-0482904c0a83" providerId="ADAL" clId="{B19CDA06-32F8-481C-BC01-173122489848}" dt="2023-11-06T13:14:17.111" v="565" actId="26606"/>
          <ac:spMkLst>
            <pc:docMk/>
            <pc:sldMk cId="1037388244" sldId="262"/>
            <ac:spMk id="5126" creationId="{7B207280-CB39-C600-33FF-810E950BC4DA}"/>
          </ac:spMkLst>
        </pc:spChg>
        <pc:spChg chg="add del">
          <ac:chgData name="Prabhakara, Mithun" userId="5d51eaeb-deab-400e-913f-0482904c0a83" providerId="ADAL" clId="{B19CDA06-32F8-481C-BC01-173122489848}" dt="2023-11-06T13:14:17.111" v="565" actId="26606"/>
          <ac:spMkLst>
            <pc:docMk/>
            <pc:sldMk cId="1037388244" sldId="262"/>
            <ac:spMk id="5129" creationId="{ADC09A0A-5EF7-45F4-B8EE-54903540B378}"/>
          </ac:spMkLst>
        </pc:spChg>
        <pc:spChg chg="add del">
          <ac:chgData name="Prabhakara, Mithun" userId="5d51eaeb-deab-400e-913f-0482904c0a83" providerId="ADAL" clId="{B19CDA06-32F8-481C-BC01-173122489848}" dt="2023-11-06T13:14:34.450" v="567" actId="26606"/>
          <ac:spMkLst>
            <pc:docMk/>
            <pc:sldMk cId="1037388244" sldId="262"/>
            <ac:spMk id="5132" creationId="{B00278AE-C62A-3610-2127-E5F5BEDC2228}"/>
          </ac:spMkLst>
        </pc:spChg>
        <pc:spChg chg="add del">
          <ac:chgData name="Prabhakara, Mithun" userId="5d51eaeb-deab-400e-913f-0482904c0a83" providerId="ADAL" clId="{B19CDA06-32F8-481C-BC01-173122489848}" dt="2023-11-06T13:14:34.450" v="567" actId="26606"/>
          <ac:spMkLst>
            <pc:docMk/>
            <pc:sldMk cId="1037388244" sldId="262"/>
            <ac:spMk id="5133" creationId="{0788A17C-88F2-FDBB-B9A8-F8E27FD40412}"/>
          </ac:spMkLst>
        </pc:spChg>
        <pc:spChg chg="add del">
          <ac:chgData name="Prabhakara, Mithun" userId="5d51eaeb-deab-400e-913f-0482904c0a83" providerId="ADAL" clId="{B19CDA06-32F8-481C-BC01-173122489848}" dt="2023-11-06T13:50:32.478" v="893"/>
          <ac:spMkLst>
            <pc:docMk/>
            <pc:sldMk cId="1037388244" sldId="262"/>
            <ac:spMk id="5135" creationId="{710AA1D6-2B56-6521-8033-71CB666A5963}"/>
          </ac:spMkLst>
        </pc:spChg>
        <pc:grpChg chg="add">
          <ac:chgData name="Prabhakara, Mithun" userId="5d51eaeb-deab-400e-913f-0482904c0a83" providerId="ADAL" clId="{B19CDA06-32F8-481C-BC01-173122489848}" dt="2023-11-06T13:14:34.460" v="568" actId="26606"/>
          <ac:grpSpMkLst>
            <pc:docMk/>
            <pc:sldMk cId="1037388244" sldId="262"/>
            <ac:grpSpMk id="5136" creationId="{50A0A18D-98B4-40E5-4078-A318C9554788}"/>
          </ac:grpSpMkLst>
        </pc:grpChg>
        <pc:picChg chg="add del mod">
          <ac:chgData name="Prabhakara, Mithun" userId="5d51eaeb-deab-400e-913f-0482904c0a83" providerId="ADAL" clId="{B19CDA06-32F8-481C-BC01-173122489848}" dt="2023-11-06T14:01:22.782" v="906" actId="478"/>
          <ac:picMkLst>
            <pc:docMk/>
            <pc:sldMk cId="1037388244" sldId="262"/>
            <ac:picMk id="4" creationId="{8402B69B-C524-FC18-7B56-629545B0149E}"/>
          </ac:picMkLst>
        </pc:picChg>
        <pc:picChg chg="del mod ord">
          <ac:chgData name="Prabhakara, Mithun" userId="5d51eaeb-deab-400e-913f-0482904c0a83" providerId="ADAL" clId="{B19CDA06-32F8-481C-BC01-173122489848}" dt="2023-11-06T15:07:42.254" v="922" actId="21"/>
          <ac:picMkLst>
            <pc:docMk/>
            <pc:sldMk cId="1037388244" sldId="262"/>
            <ac:picMk id="5" creationId="{F2BCF202-801D-B98A-4AD8-95303C687E91}"/>
          </ac:picMkLst>
        </pc:picChg>
        <pc:picChg chg="mod ord">
          <ac:chgData name="Prabhakara, Mithun" userId="5d51eaeb-deab-400e-913f-0482904c0a83" providerId="ADAL" clId="{B19CDA06-32F8-481C-BC01-173122489848}" dt="2023-11-06T13:15:47.736" v="585" actId="1076"/>
          <ac:picMkLst>
            <pc:docMk/>
            <pc:sldMk cId="1037388244" sldId="262"/>
            <ac:picMk id="6" creationId="{77720037-44B2-50DD-0688-D715B0A888D2}"/>
          </ac:picMkLst>
        </pc:picChg>
        <pc:picChg chg="mod ord">
          <ac:chgData name="Prabhakara, Mithun" userId="5d51eaeb-deab-400e-913f-0482904c0a83" providerId="ADAL" clId="{B19CDA06-32F8-481C-BC01-173122489848}" dt="2023-11-06T13:14:59.409" v="572" actId="1076"/>
          <ac:picMkLst>
            <pc:docMk/>
            <pc:sldMk cId="1037388244" sldId="262"/>
            <ac:picMk id="5122" creationId="{C4EFFC76-6437-0592-F685-6F57D7A12CBC}"/>
          </ac:picMkLst>
        </pc:picChg>
        <pc:cxnChg chg="add del">
          <ac:chgData name="Prabhakara, Mithun" userId="5d51eaeb-deab-400e-913f-0482904c0a83" providerId="ADAL" clId="{B19CDA06-32F8-481C-BC01-173122489848}" dt="2023-11-06T13:14:34.450" v="567" actId="26606"/>
          <ac:cxnSpMkLst>
            <pc:docMk/>
            <pc:sldMk cId="1037388244" sldId="262"/>
            <ac:cxnSpMk id="5131" creationId="{249EDD1B-F94D-B4E6-ACAA-566B9A26FDE3}"/>
          </ac:cxnSpMkLst>
        </pc:cxnChg>
      </pc:sldChg>
      <pc:sldChg chg="addSp delSp modSp mod">
        <pc:chgData name="Prabhakara, Mithun" userId="5d51eaeb-deab-400e-913f-0482904c0a83" providerId="ADAL" clId="{B19CDA06-32F8-481C-BC01-173122489848}" dt="2023-11-10T13:47:08.088" v="3757" actId="20577"/>
        <pc:sldMkLst>
          <pc:docMk/>
          <pc:sldMk cId="1081899543" sldId="263"/>
        </pc:sldMkLst>
        <pc:spChg chg="del">
          <ac:chgData name="Prabhakara, Mithun" userId="5d51eaeb-deab-400e-913f-0482904c0a83" providerId="ADAL" clId="{B19CDA06-32F8-481C-BC01-173122489848}" dt="2023-11-09T14:49:35.929" v="1390" actId="478"/>
          <ac:spMkLst>
            <pc:docMk/>
            <pc:sldMk cId="1081899543" sldId="263"/>
            <ac:spMk id="2" creationId="{7A508080-F49C-D28C-3A42-210205717458}"/>
          </ac:spMkLst>
        </pc:spChg>
        <pc:spChg chg="add mod">
          <ac:chgData name="Prabhakara, Mithun" userId="5d51eaeb-deab-400e-913f-0482904c0a83" providerId="ADAL" clId="{B19CDA06-32F8-481C-BC01-173122489848}" dt="2023-11-10T13:47:08.088" v="3757" actId="20577"/>
          <ac:spMkLst>
            <pc:docMk/>
            <pc:sldMk cId="1081899543" sldId="263"/>
            <ac:spMk id="2" creationId="{BFC0922C-F02A-38E9-DF99-372FEDB098CF}"/>
          </ac:spMkLst>
        </pc:spChg>
        <pc:spChg chg="del">
          <ac:chgData name="Prabhakara, Mithun" userId="5d51eaeb-deab-400e-913f-0482904c0a83" providerId="ADAL" clId="{B19CDA06-32F8-481C-BC01-173122489848}" dt="2023-11-09T14:49:33.450" v="1389" actId="478"/>
          <ac:spMkLst>
            <pc:docMk/>
            <pc:sldMk cId="1081899543" sldId="263"/>
            <ac:spMk id="3" creationId="{B3D0E7A0-94DD-50BC-76C8-FB32063EA218}"/>
          </ac:spMkLst>
        </pc:spChg>
        <pc:picChg chg="mod">
          <ac:chgData name="Prabhakara, Mithun" userId="5d51eaeb-deab-400e-913f-0482904c0a83" providerId="ADAL" clId="{B19CDA06-32F8-481C-BC01-173122489848}" dt="2023-11-10T10:34:10.932" v="2300" actId="14100"/>
          <ac:picMkLst>
            <pc:docMk/>
            <pc:sldMk cId="1081899543" sldId="263"/>
            <ac:picMk id="7" creationId="{4BBBAC41-E8FC-3AAA-A23E-0E0C6D99A446}"/>
          </ac:picMkLst>
        </pc:picChg>
      </pc:sldChg>
      <pc:sldChg chg="ord">
        <pc:chgData name="Prabhakara, Mithun" userId="5d51eaeb-deab-400e-913f-0482904c0a83" providerId="ADAL" clId="{B19CDA06-32F8-481C-BC01-173122489848}" dt="2023-11-10T10:50:42.699" v="2892"/>
        <pc:sldMkLst>
          <pc:docMk/>
          <pc:sldMk cId="23249597" sldId="264"/>
        </pc:sldMkLst>
      </pc:sldChg>
      <pc:sldChg chg="addSp delSp modSp add mod setBg delAnim modAnim">
        <pc:chgData name="Prabhakara, Mithun" userId="5d51eaeb-deab-400e-913f-0482904c0a83" providerId="ADAL" clId="{B19CDA06-32F8-481C-BC01-173122489848}" dt="2023-11-10T13:43:38.373" v="3619" actId="6549"/>
        <pc:sldMkLst>
          <pc:docMk/>
          <pc:sldMk cId="1686888361" sldId="265"/>
        </pc:sldMkLst>
        <pc:spChg chg="del">
          <ac:chgData name="Prabhakara, Mithun" userId="5d51eaeb-deab-400e-913f-0482904c0a83" providerId="ADAL" clId="{B19CDA06-32F8-481C-BC01-173122489848}" dt="2023-11-06T10:46:34.376" v="6" actId="478"/>
          <ac:spMkLst>
            <pc:docMk/>
            <pc:sldMk cId="1686888361" sldId="265"/>
            <ac:spMk id="2" creationId="{0FDA5D7C-7420-5A60-378A-AF6C689BA568}"/>
          </ac:spMkLst>
        </pc:spChg>
        <pc:spChg chg="add del mod">
          <ac:chgData name="Prabhakara, Mithun" userId="5d51eaeb-deab-400e-913f-0482904c0a83" providerId="ADAL" clId="{B19CDA06-32F8-481C-BC01-173122489848}" dt="2023-11-06T10:49:33.584" v="9"/>
          <ac:spMkLst>
            <pc:docMk/>
            <pc:sldMk cId="1686888361" sldId="265"/>
            <ac:spMk id="4" creationId="{CC144737-222F-975E-2BE8-1917DAED0FF5}"/>
          </ac:spMkLst>
        </pc:spChg>
        <pc:spChg chg="del">
          <ac:chgData name="Prabhakara, Mithun" userId="5d51eaeb-deab-400e-913f-0482904c0a83" providerId="ADAL" clId="{B19CDA06-32F8-481C-BC01-173122489848}" dt="2023-11-06T10:46:27.632" v="2" actId="478"/>
          <ac:spMkLst>
            <pc:docMk/>
            <pc:sldMk cId="1686888361" sldId="265"/>
            <ac:spMk id="5" creationId="{1647419C-1044-33B3-7D64-AB449017E034}"/>
          </ac:spMkLst>
        </pc:spChg>
        <pc:spChg chg="add del mod ord">
          <ac:chgData name="Prabhakara, Mithun" userId="5d51eaeb-deab-400e-913f-0482904c0a83" providerId="ADAL" clId="{B19CDA06-32F8-481C-BC01-173122489848}" dt="2023-11-10T10:04:51.358" v="1654" actId="26606"/>
          <ac:spMkLst>
            <pc:docMk/>
            <pc:sldMk cId="1686888361" sldId="265"/>
            <ac:spMk id="6" creationId="{6001C4A0-4C64-1B0C-DA3A-B0C2B01C420D}"/>
          </ac:spMkLst>
        </pc:spChg>
        <pc:spChg chg="add mod ord">
          <ac:chgData name="Prabhakara, Mithun" userId="5d51eaeb-deab-400e-913f-0482904c0a83" providerId="ADAL" clId="{B19CDA06-32F8-481C-BC01-173122489848}" dt="2023-11-10T13:43:38.373" v="3619" actId="6549"/>
          <ac:spMkLst>
            <pc:docMk/>
            <pc:sldMk cId="1686888361" sldId="265"/>
            <ac:spMk id="10" creationId="{70864EBA-23B8-2127-C1DC-4E95C01D1B16}"/>
          </ac:spMkLst>
        </pc:spChg>
        <pc:spChg chg="add del">
          <ac:chgData name="Prabhakara, Mithun" userId="5d51eaeb-deab-400e-913f-0482904c0a83" providerId="ADAL" clId="{B19CDA06-32F8-481C-BC01-173122489848}" dt="2023-11-10T10:04:51.358" v="1654" actId="26606"/>
          <ac:spMkLst>
            <pc:docMk/>
            <pc:sldMk cId="1686888361" sldId="265"/>
            <ac:spMk id="20" creationId="{E817EB35-4D5C-493B-8459-98C99FD1667F}"/>
          </ac:spMkLst>
        </pc:spChg>
        <pc:spChg chg="add del">
          <ac:chgData name="Prabhakara, Mithun" userId="5d51eaeb-deab-400e-913f-0482904c0a83" providerId="ADAL" clId="{B19CDA06-32F8-481C-BC01-173122489848}" dt="2023-11-10T10:04:51.358" v="1654" actId="26606"/>
          <ac:spMkLst>
            <pc:docMk/>
            <pc:sldMk cId="1686888361" sldId="265"/>
            <ac:spMk id="21" creationId="{70BEB1E7-2F88-40BC-B73D-42E5B6F80BFC}"/>
          </ac:spMkLst>
        </pc:spChg>
        <pc:spChg chg="add del">
          <ac:chgData name="Prabhakara, Mithun" userId="5d51eaeb-deab-400e-913f-0482904c0a83" providerId="ADAL" clId="{B19CDA06-32F8-481C-BC01-173122489848}" dt="2023-11-10T10:02:41.783" v="1641" actId="26606"/>
          <ac:spMkLst>
            <pc:docMk/>
            <pc:sldMk cId="1686888361" sldId="265"/>
            <ac:spMk id="26" creationId="{681D366F-0B96-4E6B-ABD5-96092A6A9174}"/>
          </ac:spMkLst>
        </pc:spChg>
        <pc:spChg chg="del mod">
          <ac:chgData name="Prabhakara, Mithun" userId="5d51eaeb-deab-400e-913f-0482904c0a83" providerId="ADAL" clId="{B19CDA06-32F8-481C-BC01-173122489848}" dt="2023-11-06T10:46:31.089" v="4" actId="478"/>
          <ac:spMkLst>
            <pc:docMk/>
            <pc:sldMk cId="1686888361" sldId="265"/>
            <ac:spMk id="28" creationId="{1FD5EE13-3791-2465-DB08-91B6513EB736}"/>
          </ac:spMkLst>
        </pc:spChg>
        <pc:spChg chg="add del">
          <ac:chgData name="Prabhakara, Mithun" userId="5d51eaeb-deab-400e-913f-0482904c0a83" providerId="ADAL" clId="{B19CDA06-32F8-481C-BC01-173122489848}" dt="2023-11-10T10:03:05.266" v="1643" actId="26606"/>
          <ac:spMkLst>
            <pc:docMk/>
            <pc:sldMk cId="1686888361" sldId="265"/>
            <ac:spMk id="52" creationId="{510B9150-F04F-5071-EDCD-94FE1747BB48}"/>
          </ac:spMkLst>
        </pc:spChg>
        <pc:spChg chg="add del">
          <ac:chgData name="Prabhakara, Mithun" userId="5d51eaeb-deab-400e-913f-0482904c0a83" providerId="ADAL" clId="{B19CDA06-32F8-481C-BC01-173122489848}" dt="2023-11-10T10:03:05.266" v="1643" actId="26606"/>
          <ac:spMkLst>
            <pc:docMk/>
            <pc:sldMk cId="1686888361" sldId="265"/>
            <ac:spMk id="53" creationId="{CC845DF2-F1F4-03D1-5627-CF4E6BF887E3}"/>
          </ac:spMkLst>
        </pc:spChg>
        <pc:spChg chg="add del">
          <ac:chgData name="Prabhakara, Mithun" userId="5d51eaeb-deab-400e-913f-0482904c0a83" providerId="ADAL" clId="{B19CDA06-32F8-481C-BC01-173122489848}" dt="2023-11-10T10:03:05.266" v="1643" actId="26606"/>
          <ac:spMkLst>
            <pc:docMk/>
            <pc:sldMk cId="1686888361" sldId="265"/>
            <ac:spMk id="54" creationId="{6EBFD409-7144-E1DE-D75D-2A73E71E019E}"/>
          </ac:spMkLst>
        </pc:spChg>
        <pc:spChg chg="add del">
          <ac:chgData name="Prabhakara, Mithun" userId="5d51eaeb-deab-400e-913f-0482904c0a83" providerId="ADAL" clId="{B19CDA06-32F8-481C-BC01-173122489848}" dt="2023-11-10T10:03:05.266" v="1643" actId="26606"/>
          <ac:spMkLst>
            <pc:docMk/>
            <pc:sldMk cId="1686888361" sldId="265"/>
            <ac:spMk id="55" creationId="{D18F9937-D035-C8CB-D4BE-0545C0941FAE}"/>
          </ac:spMkLst>
        </pc:spChg>
        <pc:spChg chg="add del">
          <ac:chgData name="Prabhakara, Mithun" userId="5d51eaeb-deab-400e-913f-0482904c0a83" providerId="ADAL" clId="{B19CDA06-32F8-481C-BC01-173122489848}" dt="2023-11-10T10:03:26.827" v="1645" actId="26606"/>
          <ac:spMkLst>
            <pc:docMk/>
            <pc:sldMk cId="1686888361" sldId="265"/>
            <ac:spMk id="57" creationId="{6113EC7C-368D-469A-9B5C-F3555B088E66}"/>
          </ac:spMkLst>
        </pc:spChg>
        <pc:spChg chg="add del">
          <ac:chgData name="Prabhakara, Mithun" userId="5d51eaeb-deab-400e-913f-0482904c0a83" providerId="ADAL" clId="{B19CDA06-32F8-481C-BC01-173122489848}" dt="2023-11-10T10:03:30.739" v="1647" actId="26606"/>
          <ac:spMkLst>
            <pc:docMk/>
            <pc:sldMk cId="1686888361" sldId="265"/>
            <ac:spMk id="59" creationId="{8B4CCFEE-78C3-492E-93EB-649F7548F38A}"/>
          </ac:spMkLst>
        </pc:spChg>
        <pc:spChg chg="add del">
          <ac:chgData name="Prabhakara, Mithun" userId="5d51eaeb-deab-400e-913f-0482904c0a83" providerId="ADAL" clId="{B19CDA06-32F8-481C-BC01-173122489848}" dt="2023-11-10T10:03:44.732" v="1649" actId="26606"/>
          <ac:spMkLst>
            <pc:docMk/>
            <pc:sldMk cId="1686888361" sldId="265"/>
            <ac:spMk id="61" creationId="{681D366F-0B96-4E6B-ABD5-96092A6A9174}"/>
          </ac:spMkLst>
        </pc:spChg>
        <pc:spChg chg="add del">
          <ac:chgData name="Prabhakara, Mithun" userId="5d51eaeb-deab-400e-913f-0482904c0a83" providerId="ADAL" clId="{B19CDA06-32F8-481C-BC01-173122489848}" dt="2023-11-10T10:04:51.338" v="1653" actId="26606"/>
          <ac:spMkLst>
            <pc:docMk/>
            <pc:sldMk cId="1686888361" sldId="265"/>
            <ac:spMk id="70" creationId="{A7AE9375-4664-4DB2-922D-2782A6E439AC}"/>
          </ac:spMkLst>
        </pc:spChg>
        <pc:grpChg chg="add del">
          <ac:chgData name="Prabhakara, Mithun" userId="5d51eaeb-deab-400e-913f-0482904c0a83" providerId="ADAL" clId="{B19CDA06-32F8-481C-BC01-173122489848}" dt="2023-11-10T10:02:41.783" v="1641" actId="26606"/>
          <ac:grpSpMkLst>
            <pc:docMk/>
            <pc:sldMk cId="1686888361" sldId="265"/>
            <ac:grpSpMk id="24" creationId="{BCFC0C88-15C5-478A-93E5-8D0F6E26BC3A}"/>
          </ac:grpSpMkLst>
        </pc:grpChg>
        <pc:grpChg chg="add del">
          <ac:chgData name="Prabhakara, Mithun" userId="5d51eaeb-deab-400e-913f-0482904c0a83" providerId="ADAL" clId="{B19CDA06-32F8-481C-BC01-173122489848}" dt="2023-11-10T10:02:41.783" v="1641" actId="26606"/>
          <ac:grpSpMkLst>
            <pc:docMk/>
            <pc:sldMk cId="1686888361" sldId="265"/>
            <ac:grpSpMk id="34" creationId="{0033DEB0-7449-4D72-ABFF-9DCE4C94D585}"/>
          </ac:grpSpMkLst>
        </pc:grpChg>
        <pc:grpChg chg="add del">
          <ac:chgData name="Prabhakara, Mithun" userId="5d51eaeb-deab-400e-913f-0482904c0a83" providerId="ADAL" clId="{B19CDA06-32F8-481C-BC01-173122489848}" dt="2023-11-10T10:02:41.783" v="1641" actId="26606"/>
          <ac:grpSpMkLst>
            <pc:docMk/>
            <pc:sldMk cId="1686888361" sldId="265"/>
            <ac:grpSpMk id="40" creationId="{1616FA42-3839-4D06-805D-DB21EE1E14FB}"/>
          </ac:grpSpMkLst>
        </pc:grpChg>
        <pc:grpChg chg="add del">
          <ac:chgData name="Prabhakara, Mithun" userId="5d51eaeb-deab-400e-913f-0482904c0a83" providerId="ADAL" clId="{B19CDA06-32F8-481C-BC01-173122489848}" dt="2023-11-10T10:02:41.783" v="1641" actId="26606"/>
          <ac:grpSpMkLst>
            <pc:docMk/>
            <pc:sldMk cId="1686888361" sldId="265"/>
            <ac:grpSpMk id="46" creationId="{6958A1EF-1C74-4E85-B4BA-3605C9624749}"/>
          </ac:grpSpMkLst>
        </pc:grpChg>
        <pc:grpChg chg="add del">
          <ac:chgData name="Prabhakara, Mithun" userId="5d51eaeb-deab-400e-913f-0482904c0a83" providerId="ADAL" clId="{B19CDA06-32F8-481C-BC01-173122489848}" dt="2023-11-10T10:03:44.732" v="1649" actId="26606"/>
          <ac:grpSpMkLst>
            <pc:docMk/>
            <pc:sldMk cId="1686888361" sldId="265"/>
            <ac:grpSpMk id="62" creationId="{BCFC0C88-15C5-478A-93E5-8D0F6E26BC3A}"/>
          </ac:grpSpMkLst>
        </pc:grpChg>
        <pc:grpChg chg="add del">
          <ac:chgData name="Prabhakara, Mithun" userId="5d51eaeb-deab-400e-913f-0482904c0a83" providerId="ADAL" clId="{B19CDA06-32F8-481C-BC01-173122489848}" dt="2023-11-10T10:03:44.732" v="1649" actId="26606"/>
          <ac:grpSpMkLst>
            <pc:docMk/>
            <pc:sldMk cId="1686888361" sldId="265"/>
            <ac:grpSpMk id="63" creationId="{0033DEB0-7449-4D72-ABFF-9DCE4C94D585}"/>
          </ac:grpSpMkLst>
        </pc:grpChg>
        <pc:grpChg chg="add del">
          <ac:chgData name="Prabhakara, Mithun" userId="5d51eaeb-deab-400e-913f-0482904c0a83" providerId="ADAL" clId="{B19CDA06-32F8-481C-BC01-173122489848}" dt="2023-11-10T10:03:44.732" v="1649" actId="26606"/>
          <ac:grpSpMkLst>
            <pc:docMk/>
            <pc:sldMk cId="1686888361" sldId="265"/>
            <ac:grpSpMk id="64" creationId="{1616FA42-3839-4D06-805D-DB21EE1E14FB}"/>
          </ac:grpSpMkLst>
        </pc:grpChg>
        <pc:grpChg chg="add del">
          <ac:chgData name="Prabhakara, Mithun" userId="5d51eaeb-deab-400e-913f-0482904c0a83" providerId="ADAL" clId="{B19CDA06-32F8-481C-BC01-173122489848}" dt="2023-11-10T10:03:44.732" v="1649" actId="26606"/>
          <ac:grpSpMkLst>
            <pc:docMk/>
            <pc:sldMk cId="1686888361" sldId="265"/>
            <ac:grpSpMk id="65" creationId="{6958A1EF-1C74-4E85-B4BA-3605C9624749}"/>
          </ac:grpSpMkLst>
        </pc:grpChg>
        <pc:grpChg chg="add del">
          <ac:chgData name="Prabhakara, Mithun" userId="5d51eaeb-deab-400e-913f-0482904c0a83" providerId="ADAL" clId="{B19CDA06-32F8-481C-BC01-173122489848}" dt="2023-11-10T10:04:47.563" v="1651" actId="26606"/>
          <ac:grpSpMkLst>
            <pc:docMk/>
            <pc:sldMk cId="1686888361" sldId="265"/>
            <ac:grpSpMk id="67" creationId="{8D4A50DE-FA8B-E462-0A25-1485F0471929}"/>
          </ac:grpSpMkLst>
        </pc:grpChg>
        <pc:grpChg chg="add">
          <ac:chgData name="Prabhakara, Mithun" userId="5d51eaeb-deab-400e-913f-0482904c0a83" providerId="ADAL" clId="{B19CDA06-32F8-481C-BC01-173122489848}" dt="2023-11-10T10:04:51.358" v="1654" actId="26606"/>
          <ac:grpSpMkLst>
            <pc:docMk/>
            <pc:sldMk cId="1686888361" sldId="265"/>
            <ac:grpSpMk id="73" creationId="{F353E4C9-91CB-B3CB-4315-EE03EF852329}"/>
          </ac:grpSpMkLst>
        </pc:grpChg>
        <pc:picChg chg="add mod ord">
          <ac:chgData name="Prabhakara, Mithun" userId="5d51eaeb-deab-400e-913f-0482904c0a83" providerId="ADAL" clId="{B19CDA06-32F8-481C-BC01-173122489848}" dt="2023-11-10T10:04:51.358" v="1654" actId="26606"/>
          <ac:picMkLst>
            <pc:docMk/>
            <pc:sldMk cId="1686888361" sldId="265"/>
            <ac:picMk id="3" creationId="{8EA5DFD7-76A1-8480-D594-5E8874548456}"/>
          </ac:picMkLst>
        </pc:picChg>
        <pc:picChg chg="add del mod">
          <ac:chgData name="Prabhakara, Mithun" userId="5d51eaeb-deab-400e-913f-0482904c0a83" providerId="ADAL" clId="{B19CDA06-32F8-481C-BC01-173122489848}" dt="2023-11-09T13:29:03.069" v="1074" actId="478"/>
          <ac:picMkLst>
            <pc:docMk/>
            <pc:sldMk cId="1686888361" sldId="265"/>
            <ac:picMk id="3" creationId="{CCD1D4BE-BD5F-8D63-A26E-2A90BD159ADC}"/>
          </ac:picMkLst>
        </pc:picChg>
        <pc:picChg chg="add mod ord">
          <ac:chgData name="Prabhakara, Mithun" userId="5d51eaeb-deab-400e-913f-0482904c0a83" providerId="ADAL" clId="{B19CDA06-32F8-481C-BC01-173122489848}" dt="2023-11-10T10:05:09.979" v="1657" actId="1076"/>
          <ac:picMkLst>
            <pc:docMk/>
            <pc:sldMk cId="1686888361" sldId="265"/>
            <ac:picMk id="5" creationId="{5F86BE49-275B-E799-0D8C-0C5EE1FC8B3E}"/>
          </ac:picMkLst>
        </pc:picChg>
        <pc:picChg chg="del">
          <ac:chgData name="Prabhakara, Mithun" userId="5d51eaeb-deab-400e-913f-0482904c0a83" providerId="ADAL" clId="{B19CDA06-32F8-481C-BC01-173122489848}" dt="2023-11-06T10:46:37.756" v="8" actId="478"/>
          <ac:picMkLst>
            <pc:docMk/>
            <pc:sldMk cId="1686888361" sldId="265"/>
            <ac:picMk id="7" creationId="{24B197FE-646D-C1CF-FE50-21F8718EB579}"/>
          </ac:picMkLst>
        </pc:picChg>
        <pc:picChg chg="add mod ord">
          <ac:chgData name="Prabhakara, Mithun" userId="5d51eaeb-deab-400e-913f-0482904c0a83" providerId="ADAL" clId="{B19CDA06-32F8-481C-BC01-173122489848}" dt="2023-11-10T10:04:51.358" v="1654" actId="26606"/>
          <ac:picMkLst>
            <pc:docMk/>
            <pc:sldMk cId="1686888361" sldId="265"/>
            <ac:picMk id="7" creationId="{6B15558D-D33F-FCFC-9AAB-F44CCA495E2D}"/>
          </ac:picMkLst>
        </pc:picChg>
        <pc:picChg chg="add del mod ord">
          <ac:chgData name="Prabhakara, Mithun" userId="5d51eaeb-deab-400e-913f-0482904c0a83" providerId="ADAL" clId="{B19CDA06-32F8-481C-BC01-173122489848}" dt="2023-11-10T10:00:38.202" v="1636" actId="478"/>
          <ac:picMkLst>
            <pc:docMk/>
            <pc:sldMk cId="1686888361" sldId="265"/>
            <ac:picMk id="8" creationId="{AA5E2070-2B25-C581-A203-F8306E5DAA88}"/>
          </ac:picMkLst>
        </pc:picChg>
        <pc:picChg chg="add del mod">
          <ac:chgData name="Prabhakara, Mithun" userId="5d51eaeb-deab-400e-913f-0482904c0a83" providerId="ADAL" clId="{B19CDA06-32F8-481C-BC01-173122489848}" dt="2023-11-09T13:26:12.313" v="1065" actId="478"/>
          <ac:picMkLst>
            <pc:docMk/>
            <pc:sldMk cId="1686888361" sldId="265"/>
            <ac:picMk id="10" creationId="{079614AA-C5E1-EA0E-C10B-F5A036DE57E1}"/>
          </ac:picMkLst>
        </pc:picChg>
        <pc:picChg chg="add del mod">
          <ac:chgData name="Prabhakara, Mithun" userId="5d51eaeb-deab-400e-913f-0482904c0a83" providerId="ADAL" clId="{B19CDA06-32F8-481C-BC01-173122489848}" dt="2023-11-10T10:00:39.788" v="1637" actId="478"/>
          <ac:picMkLst>
            <pc:docMk/>
            <pc:sldMk cId="1686888361" sldId="265"/>
            <ac:picMk id="12" creationId="{2E196CA9-26F6-3027-2025-2D463A5F0F4B}"/>
          </ac:picMkLst>
        </pc:picChg>
        <pc:picChg chg="add del mod">
          <ac:chgData name="Prabhakara, Mithun" userId="5d51eaeb-deab-400e-913f-0482904c0a83" providerId="ADAL" clId="{B19CDA06-32F8-481C-BC01-173122489848}" dt="2023-11-09T13:26:31.642" v="1066" actId="478"/>
          <ac:picMkLst>
            <pc:docMk/>
            <pc:sldMk cId="1686888361" sldId="265"/>
            <ac:picMk id="14" creationId="{6DE46263-C44E-EA53-2A07-4A64E54C0F0B}"/>
          </ac:picMkLst>
        </pc:picChg>
        <pc:picChg chg="add del mod">
          <ac:chgData name="Prabhakara, Mithun" userId="5d51eaeb-deab-400e-913f-0482904c0a83" providerId="ADAL" clId="{B19CDA06-32F8-481C-BC01-173122489848}" dt="2023-11-09T13:26:58.836" v="1070" actId="478"/>
          <ac:picMkLst>
            <pc:docMk/>
            <pc:sldMk cId="1686888361" sldId="265"/>
            <ac:picMk id="16" creationId="{FEFD4383-682D-8253-627E-027227727029}"/>
          </ac:picMkLst>
        </pc:picChg>
        <pc:picChg chg="add mod ord">
          <ac:chgData name="Prabhakara, Mithun" userId="5d51eaeb-deab-400e-913f-0482904c0a83" providerId="ADAL" clId="{B19CDA06-32F8-481C-BC01-173122489848}" dt="2023-11-10T10:05:12.832" v="1658" actId="1076"/>
          <ac:picMkLst>
            <pc:docMk/>
            <pc:sldMk cId="1686888361" sldId="265"/>
            <ac:picMk id="18" creationId="{D344CD73-1640-2EA8-88A1-371144BA7422}"/>
          </ac:picMkLst>
        </pc:picChg>
        <pc:picChg chg="del">
          <ac:chgData name="Prabhakara, Mithun" userId="5d51eaeb-deab-400e-913f-0482904c0a83" providerId="ADAL" clId="{B19CDA06-32F8-481C-BC01-173122489848}" dt="2023-11-06T10:46:24.781" v="1" actId="478"/>
          <ac:picMkLst>
            <pc:docMk/>
            <pc:sldMk cId="1686888361" sldId="265"/>
            <ac:picMk id="23" creationId="{097CB25E-4847-A87F-DE30-9B7331372B95}"/>
          </ac:picMkLst>
        </pc:picChg>
        <pc:picChg chg="del">
          <ac:chgData name="Prabhakara, Mithun" userId="5d51eaeb-deab-400e-913f-0482904c0a83" providerId="ADAL" clId="{B19CDA06-32F8-481C-BC01-173122489848}" dt="2023-11-06T10:46:36.260" v="7" actId="478"/>
          <ac:picMkLst>
            <pc:docMk/>
            <pc:sldMk cId="1686888361" sldId="265"/>
            <ac:picMk id="25" creationId="{F50D830E-EBFC-62CE-C57D-1710A35E6AB3}"/>
          </ac:picMkLst>
        </pc:picChg>
        <pc:picChg chg="add del">
          <ac:chgData name="Prabhakara, Mithun" userId="5d51eaeb-deab-400e-913f-0482904c0a83" providerId="ADAL" clId="{B19CDA06-32F8-481C-BC01-173122489848}" dt="2023-11-09T13:29:24.688" v="1081" actId="478"/>
          <ac:picMkLst>
            <pc:docMk/>
            <pc:sldMk cId="1686888361" sldId="265"/>
            <ac:picMk id="1026" creationId="{6D79BF8F-9FC5-8A08-AE78-FA1F90940A79}"/>
          </ac:picMkLst>
        </pc:picChg>
        <pc:picChg chg="del">
          <ac:chgData name="Prabhakara, Mithun" userId="5d51eaeb-deab-400e-913f-0482904c0a83" providerId="ADAL" clId="{B19CDA06-32F8-481C-BC01-173122489848}" dt="2023-11-06T10:46:32.584" v="5" actId="478"/>
          <ac:picMkLst>
            <pc:docMk/>
            <pc:sldMk cId="1686888361" sldId="265"/>
            <ac:picMk id="2050" creationId="{0CAD9740-0BED-1476-0B5F-A39D9D02390D}"/>
          </ac:picMkLst>
        </pc:picChg>
        <pc:cxnChg chg="add del">
          <ac:chgData name="Prabhakara, Mithun" userId="5d51eaeb-deab-400e-913f-0482904c0a83" providerId="ADAL" clId="{B19CDA06-32F8-481C-BC01-173122489848}" dt="2023-11-10T10:04:51.338" v="1653" actId="26606"/>
          <ac:cxnSpMkLst>
            <pc:docMk/>
            <pc:sldMk cId="1686888361" sldId="265"/>
            <ac:cxnSpMk id="30" creationId="{B7188D9B-1674-419B-A379-D1632A7EC3A2}"/>
          </ac:cxnSpMkLst>
        </pc:cxnChg>
        <pc:cxnChg chg="add del">
          <ac:chgData name="Prabhakara, Mithun" userId="5d51eaeb-deab-400e-913f-0482904c0a83" providerId="ADAL" clId="{B19CDA06-32F8-481C-BC01-173122489848}" dt="2023-11-10T10:04:51.338" v="1653" actId="26606"/>
          <ac:cxnSpMkLst>
            <pc:docMk/>
            <pc:sldMk cId="1686888361" sldId="265"/>
            <ac:cxnSpMk id="71" creationId="{EE504C98-6397-41C1-A8D8-2D9C4ED307E0}"/>
          </ac:cxnSpMkLst>
        </pc:cxnChg>
      </pc:sldChg>
      <pc:sldChg chg="addSp delSp modSp add mod setBg addAnim delAnim modAnim">
        <pc:chgData name="Prabhakara, Mithun" userId="5d51eaeb-deab-400e-913f-0482904c0a83" providerId="ADAL" clId="{B19CDA06-32F8-481C-BC01-173122489848}" dt="2023-11-10T10:52:21.072" v="2926" actId="20577"/>
        <pc:sldMkLst>
          <pc:docMk/>
          <pc:sldMk cId="3205962388" sldId="266"/>
        </pc:sldMkLst>
        <pc:spChg chg="add mod">
          <ac:chgData name="Prabhakara, Mithun" userId="5d51eaeb-deab-400e-913f-0482904c0a83" providerId="ADAL" clId="{B19CDA06-32F8-481C-BC01-173122489848}" dt="2023-11-10T10:52:02.020" v="2912" actId="20577"/>
          <ac:spMkLst>
            <pc:docMk/>
            <pc:sldMk cId="3205962388" sldId="266"/>
            <ac:spMk id="2" creationId="{5F586DFD-AAB1-E10B-ADF5-B4CDE8D15667}"/>
          </ac:spMkLst>
        </pc:spChg>
        <pc:spChg chg="del mod ord">
          <ac:chgData name="Prabhakara, Mithun" userId="5d51eaeb-deab-400e-913f-0482904c0a83" providerId="ADAL" clId="{B19CDA06-32F8-481C-BC01-173122489848}" dt="2023-11-09T16:06:48.474" v="1437" actId="478"/>
          <ac:spMkLst>
            <pc:docMk/>
            <pc:sldMk cId="3205962388" sldId="266"/>
            <ac:spMk id="2" creationId="{BFCFBC89-CB1B-018C-16B9-CE22B716123C}"/>
          </ac:spMkLst>
        </pc:spChg>
        <pc:spChg chg="add mod">
          <ac:chgData name="Prabhakara, Mithun" userId="5d51eaeb-deab-400e-913f-0482904c0a83" providerId="ADAL" clId="{B19CDA06-32F8-481C-BC01-173122489848}" dt="2023-11-10T10:52:21.072" v="2926" actId="20577"/>
          <ac:spMkLst>
            <pc:docMk/>
            <pc:sldMk cId="3205962388" sldId="266"/>
            <ac:spMk id="3" creationId="{2A71C127-2E59-52A1-F2B6-14F0D0320545}"/>
          </ac:spMkLst>
        </pc:spChg>
        <pc:spChg chg="del">
          <ac:chgData name="Prabhakara, Mithun" userId="5d51eaeb-deab-400e-913f-0482904c0a83" providerId="ADAL" clId="{B19CDA06-32F8-481C-BC01-173122489848}" dt="2023-11-06T10:59:26.097" v="68" actId="478"/>
          <ac:spMkLst>
            <pc:docMk/>
            <pc:sldMk cId="3205962388" sldId="266"/>
            <ac:spMk id="4" creationId="{C5B81930-FD2A-325D-0726-9084F8295AEC}"/>
          </ac:spMkLst>
        </pc:spChg>
        <pc:spChg chg="add del mod">
          <ac:chgData name="Prabhakara, Mithun" userId="5d51eaeb-deab-400e-913f-0482904c0a83" providerId="ADAL" clId="{B19CDA06-32F8-481C-BC01-173122489848}" dt="2023-11-09T16:05:30.970" v="1414" actId="21"/>
          <ac:spMkLst>
            <pc:docMk/>
            <pc:sldMk cId="3205962388" sldId="266"/>
            <ac:spMk id="5" creationId="{A579CF1D-DAD8-33CD-4E0B-84C15729EE53}"/>
          </ac:spMkLst>
        </pc:spChg>
        <pc:spChg chg="add del mod">
          <ac:chgData name="Prabhakara, Mithun" userId="5d51eaeb-deab-400e-913f-0482904c0a83" providerId="ADAL" clId="{B19CDA06-32F8-481C-BC01-173122489848}" dt="2023-11-06T11:00:21.962" v="75"/>
          <ac:spMkLst>
            <pc:docMk/>
            <pc:sldMk cId="3205962388" sldId="266"/>
            <ac:spMk id="5" creationId="{FACBD84F-2338-7243-4FDF-EBB87A160F14}"/>
          </ac:spMkLst>
        </pc:spChg>
        <pc:spChg chg="del mod">
          <ac:chgData name="Prabhakara, Mithun" userId="5d51eaeb-deab-400e-913f-0482904c0a83" providerId="ADAL" clId="{B19CDA06-32F8-481C-BC01-173122489848}" dt="2023-11-06T10:59:30.370" v="70" actId="478"/>
          <ac:spMkLst>
            <pc:docMk/>
            <pc:sldMk cId="3205962388" sldId="266"/>
            <ac:spMk id="9" creationId="{04D10C2E-C68D-5D9E-7550-BA59463D7ECB}"/>
          </ac:spMkLst>
        </pc:spChg>
        <pc:spChg chg="del mod">
          <ac:chgData name="Prabhakara, Mithun" userId="5d51eaeb-deab-400e-913f-0482904c0a83" providerId="ADAL" clId="{B19CDA06-32F8-481C-BC01-173122489848}" dt="2023-11-06T10:59:33.545" v="72" actId="478"/>
          <ac:spMkLst>
            <pc:docMk/>
            <pc:sldMk cId="3205962388" sldId="266"/>
            <ac:spMk id="10" creationId="{2844ADE5-A4E8-7C76-E1DC-B69945B62D74}"/>
          </ac:spMkLst>
        </pc:spChg>
        <pc:spChg chg="add del">
          <ac:chgData name="Prabhakara, Mithun" userId="5d51eaeb-deab-400e-913f-0482904c0a83" providerId="ADAL" clId="{B19CDA06-32F8-481C-BC01-173122489848}" dt="2023-11-06T11:11:45.119" v="106" actId="26606"/>
          <ac:spMkLst>
            <pc:docMk/>
            <pc:sldMk cId="3205962388" sldId="266"/>
            <ac:spMk id="19" creationId="{DF1DCCCC-C435-796F-B242-09AC5BA65989}"/>
          </ac:spMkLst>
        </pc:spChg>
        <pc:spChg chg="add del mod">
          <ac:chgData name="Prabhakara, Mithun" userId="5d51eaeb-deab-400e-913f-0482904c0a83" providerId="ADAL" clId="{B19CDA06-32F8-481C-BC01-173122489848}" dt="2023-11-06T11:57:28.463" v="134"/>
          <ac:spMkLst>
            <pc:docMk/>
            <pc:sldMk cId="3205962388" sldId="266"/>
            <ac:spMk id="21" creationId="{E0E08AC3-9850-BAAB-F2BD-46D407A27419}"/>
          </ac:spMkLst>
        </pc:spChg>
        <pc:spChg chg="add del">
          <ac:chgData name="Prabhakara, Mithun" userId="5d51eaeb-deab-400e-913f-0482904c0a83" providerId="ADAL" clId="{B19CDA06-32F8-481C-BC01-173122489848}" dt="2023-11-06T11:11:45.119" v="106" actId="26606"/>
          <ac:spMkLst>
            <pc:docMk/>
            <pc:sldMk cId="3205962388" sldId="266"/>
            <ac:spMk id="22" creationId="{AD96FDFD-4E42-4A06-B8B5-768A1DB9C2A9}"/>
          </ac:spMkLst>
        </pc:spChg>
        <pc:spChg chg="add del">
          <ac:chgData name="Prabhakara, Mithun" userId="5d51eaeb-deab-400e-913f-0482904c0a83" providerId="ADAL" clId="{B19CDA06-32F8-481C-BC01-173122489848}" dt="2023-11-06T11:23:05.665" v="108" actId="26606"/>
          <ac:spMkLst>
            <pc:docMk/>
            <pc:sldMk cId="3205962388" sldId="266"/>
            <ac:spMk id="24" creationId="{09C509D2-0C1A-47B8-89C1-D3AB17D45256}"/>
          </ac:spMkLst>
        </pc:spChg>
        <pc:spChg chg="add del">
          <ac:chgData name="Prabhakara, Mithun" userId="5d51eaeb-deab-400e-913f-0482904c0a83" providerId="ADAL" clId="{B19CDA06-32F8-481C-BC01-173122489848}" dt="2023-11-06T11:23:05.665" v="108" actId="26606"/>
          <ac:spMkLst>
            <pc:docMk/>
            <pc:sldMk cId="3205962388" sldId="266"/>
            <ac:spMk id="25" creationId="{636C040F-8E95-6D61-9661-7C66E4D02A3C}"/>
          </ac:spMkLst>
        </pc:spChg>
        <pc:spChg chg="add del">
          <ac:chgData name="Prabhakara, Mithun" userId="5d51eaeb-deab-400e-913f-0482904c0a83" providerId="ADAL" clId="{B19CDA06-32F8-481C-BC01-173122489848}" dt="2023-11-06T11:23:47.687" v="110" actId="26606"/>
          <ac:spMkLst>
            <pc:docMk/>
            <pc:sldMk cId="3205962388" sldId="266"/>
            <ac:spMk id="26" creationId="{2568BC19-F052-4108-93E1-6A3D1DEC072F}"/>
          </ac:spMkLst>
        </pc:spChg>
        <pc:spChg chg="add del">
          <ac:chgData name="Prabhakara, Mithun" userId="5d51eaeb-deab-400e-913f-0482904c0a83" providerId="ADAL" clId="{B19CDA06-32F8-481C-BC01-173122489848}" dt="2023-11-06T11:23:47.687" v="110" actId="26606"/>
          <ac:spMkLst>
            <pc:docMk/>
            <pc:sldMk cId="3205962388" sldId="266"/>
            <ac:spMk id="27" creationId="{9A42C7B2-7BD6-433A-95AB-5AA4F44B5819}"/>
          </ac:spMkLst>
        </pc:spChg>
        <pc:spChg chg="add del">
          <ac:chgData name="Prabhakara, Mithun" userId="5d51eaeb-deab-400e-913f-0482904c0a83" providerId="ADAL" clId="{B19CDA06-32F8-481C-BC01-173122489848}" dt="2023-11-06T11:23:47.687" v="110" actId="26606"/>
          <ac:spMkLst>
            <pc:docMk/>
            <pc:sldMk cId="3205962388" sldId="266"/>
            <ac:spMk id="28" creationId="{D5FD337D-4D6B-4C8B-B6F5-121097E09881}"/>
          </ac:spMkLst>
        </pc:spChg>
        <pc:spChg chg="add del">
          <ac:chgData name="Prabhakara, Mithun" userId="5d51eaeb-deab-400e-913f-0482904c0a83" providerId="ADAL" clId="{B19CDA06-32F8-481C-BC01-173122489848}" dt="2023-11-06T11:23:47.687" v="110" actId="26606"/>
          <ac:spMkLst>
            <pc:docMk/>
            <pc:sldMk cId="3205962388" sldId="266"/>
            <ac:spMk id="29" creationId="{0ADDB668-2CA4-4D2B-9C34-3487CA330BA8}"/>
          </ac:spMkLst>
        </pc:spChg>
        <pc:spChg chg="add del">
          <ac:chgData name="Prabhakara, Mithun" userId="5d51eaeb-deab-400e-913f-0482904c0a83" providerId="ADAL" clId="{B19CDA06-32F8-481C-BC01-173122489848}" dt="2023-11-06T11:23:47.687" v="110" actId="26606"/>
          <ac:spMkLst>
            <pc:docMk/>
            <pc:sldMk cId="3205962388" sldId="266"/>
            <ac:spMk id="30" creationId="{A95AAF83-9766-40F6-F801-261DE75A50AE}"/>
          </ac:spMkLst>
        </pc:spChg>
        <pc:spChg chg="add del">
          <ac:chgData name="Prabhakara, Mithun" userId="5d51eaeb-deab-400e-913f-0482904c0a83" providerId="ADAL" clId="{B19CDA06-32F8-481C-BC01-173122489848}" dt="2023-11-06T11:24:02.535" v="112" actId="26606"/>
          <ac:spMkLst>
            <pc:docMk/>
            <pc:sldMk cId="3205962388" sldId="266"/>
            <ac:spMk id="32" creationId="{B3F59054-3394-4D87-8BD0-A28DCD47F1BC}"/>
          </ac:spMkLst>
        </pc:spChg>
        <pc:spChg chg="add del">
          <ac:chgData name="Prabhakara, Mithun" userId="5d51eaeb-deab-400e-913f-0482904c0a83" providerId="ADAL" clId="{B19CDA06-32F8-481C-BC01-173122489848}" dt="2023-11-06T11:24:02.535" v="112" actId="26606"/>
          <ac:spMkLst>
            <pc:docMk/>
            <pc:sldMk cId="3205962388" sldId="266"/>
            <ac:spMk id="33" creationId="{2FE0ABA9-CAF1-4816-837D-5F28AAA08E0A}"/>
          </ac:spMkLst>
        </pc:spChg>
        <pc:spChg chg="add del">
          <ac:chgData name="Prabhakara, Mithun" userId="5d51eaeb-deab-400e-913f-0482904c0a83" providerId="ADAL" clId="{B19CDA06-32F8-481C-BC01-173122489848}" dt="2023-11-06T11:24:02.535" v="112" actId="26606"/>
          <ac:spMkLst>
            <pc:docMk/>
            <pc:sldMk cId="3205962388" sldId="266"/>
            <ac:spMk id="34" creationId="{BC8B9C14-70F0-4F42-85FF-0DD3D5A585A5}"/>
          </ac:spMkLst>
        </pc:spChg>
        <pc:spChg chg="add del">
          <ac:chgData name="Prabhakara, Mithun" userId="5d51eaeb-deab-400e-913f-0482904c0a83" providerId="ADAL" clId="{B19CDA06-32F8-481C-BC01-173122489848}" dt="2023-11-06T11:24:02.535" v="112" actId="26606"/>
          <ac:spMkLst>
            <pc:docMk/>
            <pc:sldMk cId="3205962388" sldId="266"/>
            <ac:spMk id="35" creationId="{98DE6C44-43F8-4DE4-AB81-66853FFEA09A}"/>
          </ac:spMkLst>
        </pc:spChg>
        <pc:spChg chg="add del">
          <ac:chgData name="Prabhakara, Mithun" userId="5d51eaeb-deab-400e-913f-0482904c0a83" providerId="ADAL" clId="{B19CDA06-32F8-481C-BC01-173122489848}" dt="2023-11-06T11:24:02.535" v="112" actId="26606"/>
          <ac:spMkLst>
            <pc:docMk/>
            <pc:sldMk cId="3205962388" sldId="266"/>
            <ac:spMk id="36" creationId="{2409529B-9B56-4F10-BE4D-F934DB89E57E}"/>
          </ac:spMkLst>
        </pc:spChg>
        <pc:spChg chg="add del">
          <ac:chgData name="Prabhakara, Mithun" userId="5d51eaeb-deab-400e-913f-0482904c0a83" providerId="ADAL" clId="{B19CDA06-32F8-481C-BC01-173122489848}" dt="2023-11-06T11:24:02.535" v="112" actId="26606"/>
          <ac:spMkLst>
            <pc:docMk/>
            <pc:sldMk cId="3205962388" sldId="266"/>
            <ac:spMk id="37" creationId="{3E5A5258-4EF3-5293-A21F-101280555944}"/>
          </ac:spMkLst>
        </pc:spChg>
        <pc:spChg chg="add del">
          <ac:chgData name="Prabhakara, Mithun" userId="5d51eaeb-deab-400e-913f-0482904c0a83" providerId="ADAL" clId="{B19CDA06-32F8-481C-BC01-173122489848}" dt="2023-11-06T11:24:06.632" v="114" actId="26606"/>
          <ac:spMkLst>
            <pc:docMk/>
            <pc:sldMk cId="3205962388" sldId="266"/>
            <ac:spMk id="39" creationId="{09C509D2-0C1A-47B8-89C1-D3AB17D45256}"/>
          </ac:spMkLst>
        </pc:spChg>
        <pc:spChg chg="add del">
          <ac:chgData name="Prabhakara, Mithun" userId="5d51eaeb-deab-400e-913f-0482904c0a83" providerId="ADAL" clId="{B19CDA06-32F8-481C-BC01-173122489848}" dt="2023-11-06T11:24:06.632" v="114" actId="26606"/>
          <ac:spMkLst>
            <pc:docMk/>
            <pc:sldMk cId="3205962388" sldId="266"/>
            <ac:spMk id="40" creationId="{636C040F-8E95-6D61-9661-7C66E4D02A3C}"/>
          </ac:spMkLst>
        </pc:spChg>
        <pc:spChg chg="add del mod">
          <ac:chgData name="Prabhakara, Mithun" userId="5d51eaeb-deab-400e-913f-0482904c0a83" providerId="ADAL" clId="{B19CDA06-32F8-481C-BC01-173122489848}" dt="2023-11-06T12:04:57.372" v="159"/>
          <ac:spMkLst>
            <pc:docMk/>
            <pc:sldMk cId="3205962388" sldId="266"/>
            <ac:spMk id="41" creationId="{B46DE57A-152A-743F-99F8-C478DC053764}"/>
          </ac:spMkLst>
        </pc:spChg>
        <pc:spChg chg="add del">
          <ac:chgData name="Prabhakara, Mithun" userId="5d51eaeb-deab-400e-913f-0482904c0a83" providerId="ADAL" clId="{B19CDA06-32F8-481C-BC01-173122489848}" dt="2023-11-06T12:14:12.630" v="200" actId="26606"/>
          <ac:spMkLst>
            <pc:docMk/>
            <pc:sldMk cId="3205962388" sldId="266"/>
            <ac:spMk id="42" creationId="{B3F59054-3394-4D87-8BD0-A28DCD47F1BC}"/>
          </ac:spMkLst>
        </pc:spChg>
        <pc:spChg chg="add del">
          <ac:chgData name="Prabhakara, Mithun" userId="5d51eaeb-deab-400e-913f-0482904c0a83" providerId="ADAL" clId="{B19CDA06-32F8-481C-BC01-173122489848}" dt="2023-11-06T12:14:12.630" v="200" actId="26606"/>
          <ac:spMkLst>
            <pc:docMk/>
            <pc:sldMk cId="3205962388" sldId="266"/>
            <ac:spMk id="43" creationId="{2FE0ABA9-CAF1-4816-837D-5F28AAA08E0A}"/>
          </ac:spMkLst>
        </pc:spChg>
        <pc:spChg chg="add del">
          <ac:chgData name="Prabhakara, Mithun" userId="5d51eaeb-deab-400e-913f-0482904c0a83" providerId="ADAL" clId="{B19CDA06-32F8-481C-BC01-173122489848}" dt="2023-11-06T12:14:12.630" v="200" actId="26606"/>
          <ac:spMkLst>
            <pc:docMk/>
            <pc:sldMk cId="3205962388" sldId="266"/>
            <ac:spMk id="44" creationId="{BC8B9C14-70F0-4F42-85FF-0DD3D5A585A5}"/>
          </ac:spMkLst>
        </pc:spChg>
        <pc:spChg chg="add del">
          <ac:chgData name="Prabhakara, Mithun" userId="5d51eaeb-deab-400e-913f-0482904c0a83" providerId="ADAL" clId="{B19CDA06-32F8-481C-BC01-173122489848}" dt="2023-11-06T12:14:12.630" v="200" actId="26606"/>
          <ac:spMkLst>
            <pc:docMk/>
            <pc:sldMk cId="3205962388" sldId="266"/>
            <ac:spMk id="45" creationId="{98DE6C44-43F8-4DE4-AB81-66853FFEA09A}"/>
          </ac:spMkLst>
        </pc:spChg>
        <pc:spChg chg="add del">
          <ac:chgData name="Prabhakara, Mithun" userId="5d51eaeb-deab-400e-913f-0482904c0a83" providerId="ADAL" clId="{B19CDA06-32F8-481C-BC01-173122489848}" dt="2023-11-06T12:14:12.630" v="200" actId="26606"/>
          <ac:spMkLst>
            <pc:docMk/>
            <pc:sldMk cId="3205962388" sldId="266"/>
            <ac:spMk id="46" creationId="{2409529B-9B56-4F10-BE4D-F934DB89E57E}"/>
          </ac:spMkLst>
        </pc:spChg>
        <pc:spChg chg="add del">
          <ac:chgData name="Prabhakara, Mithun" userId="5d51eaeb-deab-400e-913f-0482904c0a83" providerId="ADAL" clId="{B19CDA06-32F8-481C-BC01-173122489848}" dt="2023-11-06T11:55:15.104" v="121"/>
          <ac:spMkLst>
            <pc:docMk/>
            <pc:sldMk cId="3205962388" sldId="266"/>
            <ac:spMk id="47" creationId="{3E5A5258-4EF3-5293-A21F-101280555944}"/>
          </ac:spMkLst>
        </pc:spChg>
        <pc:spChg chg="add del mod ord">
          <ac:chgData name="Prabhakara, Mithun" userId="5d51eaeb-deab-400e-913f-0482904c0a83" providerId="ADAL" clId="{B19CDA06-32F8-481C-BC01-173122489848}" dt="2023-11-06T12:13:42.062" v="197" actId="478"/>
          <ac:spMkLst>
            <pc:docMk/>
            <pc:sldMk cId="3205962388" sldId="266"/>
            <ac:spMk id="55" creationId="{FA4C991C-462C-B07C-784E-E547C6087BCA}"/>
          </ac:spMkLst>
        </pc:spChg>
        <pc:spChg chg="add del">
          <ac:chgData name="Prabhakara, Mithun" userId="5d51eaeb-deab-400e-913f-0482904c0a83" providerId="ADAL" clId="{B19CDA06-32F8-481C-BC01-173122489848}" dt="2023-11-10T10:13:31.038" v="1746" actId="26606"/>
          <ac:spMkLst>
            <pc:docMk/>
            <pc:sldMk cId="3205962388" sldId="266"/>
            <ac:spMk id="56" creationId="{A7B7205E-9DD1-5BB4-F5D3-BD2C1DB6924D}"/>
          </ac:spMkLst>
        </pc:spChg>
        <pc:spChg chg="add del">
          <ac:chgData name="Prabhakara, Mithun" userId="5d51eaeb-deab-400e-913f-0482904c0a83" providerId="ADAL" clId="{B19CDA06-32F8-481C-BC01-173122489848}" dt="2023-11-10T10:13:31.038" v="1746" actId="26606"/>
          <ac:spMkLst>
            <pc:docMk/>
            <pc:sldMk cId="3205962388" sldId="266"/>
            <ac:spMk id="58" creationId="{0BD02DFC-2260-2078-1923-ACCA3A88CD11}"/>
          </ac:spMkLst>
        </pc:spChg>
        <pc:spChg chg="add del mod">
          <ac:chgData name="Prabhakara, Mithun" userId="5d51eaeb-deab-400e-913f-0482904c0a83" providerId="ADAL" clId="{B19CDA06-32F8-481C-BC01-173122489848}" dt="2023-11-06T12:19:46.445" v="239"/>
          <ac:spMkLst>
            <pc:docMk/>
            <pc:sldMk cId="3205962388" sldId="266"/>
            <ac:spMk id="59" creationId="{3B52E6D8-A33F-5C19-9403-03CD52798013}"/>
          </ac:spMkLst>
        </pc:spChg>
        <pc:spChg chg="add del">
          <ac:chgData name="Prabhakara, Mithun" userId="5d51eaeb-deab-400e-913f-0482904c0a83" providerId="ADAL" clId="{B19CDA06-32F8-481C-BC01-173122489848}" dt="2023-11-10T10:13:31.038" v="1746" actId="26606"/>
          <ac:spMkLst>
            <pc:docMk/>
            <pc:sldMk cId="3205962388" sldId="266"/>
            <ac:spMk id="60" creationId="{8F84ADE1-26A1-EFE6-ADBE-48ECA2C7C0D2}"/>
          </ac:spMkLst>
        </pc:spChg>
        <pc:spChg chg="add del">
          <ac:chgData name="Prabhakara, Mithun" userId="5d51eaeb-deab-400e-913f-0482904c0a83" providerId="ADAL" clId="{B19CDA06-32F8-481C-BC01-173122489848}" dt="2023-11-10T10:13:05.064" v="1739" actId="26606"/>
          <ac:spMkLst>
            <pc:docMk/>
            <pc:sldMk cId="3205962388" sldId="266"/>
            <ac:spMk id="66" creationId="{854ECEBE-9353-406C-9313-02A517A310EF}"/>
          </ac:spMkLst>
        </pc:spChg>
        <pc:spChg chg="add del mod">
          <ac:chgData name="Prabhakara, Mithun" userId="5d51eaeb-deab-400e-913f-0482904c0a83" providerId="ADAL" clId="{B19CDA06-32F8-481C-BC01-173122489848}" dt="2023-11-06T12:21:59.655" v="249"/>
          <ac:spMkLst>
            <pc:docMk/>
            <pc:sldMk cId="3205962388" sldId="266"/>
            <ac:spMk id="67" creationId="{E7307201-9EBA-7796-244C-1DD6B85B2BFC}"/>
          </ac:spMkLst>
        </pc:spChg>
        <pc:spChg chg="add del">
          <ac:chgData name="Prabhakara, Mithun" userId="5d51eaeb-deab-400e-913f-0482904c0a83" providerId="ADAL" clId="{B19CDA06-32F8-481C-BC01-173122489848}" dt="2023-11-10T10:13:05.064" v="1739" actId="26606"/>
          <ac:spMkLst>
            <pc:docMk/>
            <pc:sldMk cId="3205962388" sldId="266"/>
            <ac:spMk id="68" creationId="{86806086-A782-4311-A63B-1A68574D8067}"/>
          </ac:spMkLst>
        </pc:spChg>
        <pc:spChg chg="add del">
          <ac:chgData name="Prabhakara, Mithun" userId="5d51eaeb-deab-400e-913f-0482904c0a83" providerId="ADAL" clId="{B19CDA06-32F8-481C-BC01-173122489848}" dt="2023-11-10T10:13:05.064" v="1739" actId="26606"/>
          <ac:spMkLst>
            <pc:docMk/>
            <pc:sldMk cId="3205962388" sldId="266"/>
            <ac:spMk id="70" creationId="{CE71458B-DF80-43DF-9693-2EC3878ACAB5}"/>
          </ac:spMkLst>
        </pc:spChg>
        <pc:spChg chg="add del mod">
          <ac:chgData name="Prabhakara, Mithun" userId="5d51eaeb-deab-400e-913f-0482904c0a83" providerId="ADAL" clId="{B19CDA06-32F8-481C-BC01-173122489848}" dt="2023-11-06T12:22:31.028" v="258"/>
          <ac:spMkLst>
            <pc:docMk/>
            <pc:sldMk cId="3205962388" sldId="266"/>
            <ac:spMk id="71" creationId="{A14DC268-1A06-030A-B07D-88AE7123E7E2}"/>
          </ac:spMkLst>
        </pc:spChg>
        <pc:spChg chg="add del">
          <ac:chgData name="Prabhakara, Mithun" userId="5d51eaeb-deab-400e-913f-0482904c0a83" providerId="ADAL" clId="{B19CDA06-32F8-481C-BC01-173122489848}" dt="2023-11-10T10:13:05.064" v="1739" actId="26606"/>
          <ac:spMkLst>
            <pc:docMk/>
            <pc:sldMk cId="3205962388" sldId="266"/>
            <ac:spMk id="72" creationId="{DE1994AC-22D1-4B48-9EDA-BE373E704567}"/>
          </ac:spMkLst>
        </pc:spChg>
        <pc:spChg chg="add del">
          <ac:chgData name="Prabhakara, Mithun" userId="5d51eaeb-deab-400e-913f-0482904c0a83" providerId="ADAL" clId="{B19CDA06-32F8-481C-BC01-173122489848}" dt="2023-11-10T10:13:05.064" v="1739" actId="26606"/>
          <ac:spMkLst>
            <pc:docMk/>
            <pc:sldMk cId="3205962388" sldId="266"/>
            <ac:spMk id="74" creationId="{22220111-5018-4EB7-A38B-79BD37F7C095}"/>
          </ac:spMkLst>
        </pc:spChg>
        <pc:spChg chg="add del mod">
          <ac:chgData name="Prabhakara, Mithun" userId="5d51eaeb-deab-400e-913f-0482904c0a83" providerId="ADAL" clId="{B19CDA06-32F8-481C-BC01-173122489848}" dt="2023-11-06T12:23:19.604" v="268"/>
          <ac:spMkLst>
            <pc:docMk/>
            <pc:sldMk cId="3205962388" sldId="266"/>
            <ac:spMk id="75" creationId="{982EC4CA-57C5-F7BF-309A-2529C10B1B87}"/>
          </ac:spMkLst>
        </pc:spChg>
        <pc:spChg chg="add del">
          <ac:chgData name="Prabhakara, Mithun" userId="5d51eaeb-deab-400e-913f-0482904c0a83" providerId="ADAL" clId="{B19CDA06-32F8-481C-BC01-173122489848}" dt="2023-11-10T10:13:18.324" v="1741" actId="26606"/>
          <ac:spMkLst>
            <pc:docMk/>
            <pc:sldMk cId="3205962388" sldId="266"/>
            <ac:spMk id="76" creationId="{73EDB3DA-AEF0-428A-A317-C42827E6C836}"/>
          </ac:spMkLst>
        </pc:spChg>
        <pc:spChg chg="add del">
          <ac:chgData name="Prabhakara, Mithun" userId="5d51eaeb-deab-400e-913f-0482904c0a83" providerId="ADAL" clId="{B19CDA06-32F8-481C-BC01-173122489848}" dt="2023-11-10T10:13:18.324" v="1741" actId="26606"/>
          <ac:spMkLst>
            <pc:docMk/>
            <pc:sldMk cId="3205962388" sldId="266"/>
            <ac:spMk id="78" creationId="{4A06AD8B-0227-4FF6-AEB4-C66C5A5398C1}"/>
          </ac:spMkLst>
        </pc:spChg>
        <pc:spChg chg="add del mod">
          <ac:chgData name="Prabhakara, Mithun" userId="5d51eaeb-deab-400e-913f-0482904c0a83" providerId="ADAL" clId="{B19CDA06-32F8-481C-BC01-173122489848}" dt="2023-11-06T12:24:58.345" v="273"/>
          <ac:spMkLst>
            <pc:docMk/>
            <pc:sldMk cId="3205962388" sldId="266"/>
            <ac:spMk id="79" creationId="{B53BE926-AD96-9885-C91C-2399E9BFB753}"/>
          </ac:spMkLst>
        </pc:spChg>
        <pc:spChg chg="add del">
          <ac:chgData name="Prabhakara, Mithun" userId="5d51eaeb-deab-400e-913f-0482904c0a83" providerId="ADAL" clId="{B19CDA06-32F8-481C-BC01-173122489848}" dt="2023-11-10T10:13:18.324" v="1741" actId="26606"/>
          <ac:spMkLst>
            <pc:docMk/>
            <pc:sldMk cId="3205962388" sldId="266"/>
            <ac:spMk id="80" creationId="{5DFACEB2-7564-4FB9-B739-C2CE339BA3D2}"/>
          </ac:spMkLst>
        </pc:spChg>
        <pc:spChg chg="add del">
          <ac:chgData name="Prabhakara, Mithun" userId="5d51eaeb-deab-400e-913f-0482904c0a83" providerId="ADAL" clId="{B19CDA06-32F8-481C-BC01-173122489848}" dt="2023-11-10T10:13:20.393" v="1743" actId="26606"/>
          <ac:spMkLst>
            <pc:docMk/>
            <pc:sldMk cId="3205962388" sldId="266"/>
            <ac:spMk id="82" creationId="{1FE21981-771D-4A29-8D3A-D068BE54BFE9}"/>
          </ac:spMkLst>
        </pc:spChg>
        <pc:spChg chg="add del">
          <ac:chgData name="Prabhakara, Mithun" userId="5d51eaeb-deab-400e-913f-0482904c0a83" providerId="ADAL" clId="{B19CDA06-32F8-481C-BC01-173122489848}" dt="2023-11-10T10:13:31.022" v="1745" actId="26606"/>
          <ac:spMkLst>
            <pc:docMk/>
            <pc:sldMk cId="3205962388" sldId="266"/>
            <ac:spMk id="84" creationId="{E97C36FC-DEAA-4DCA-B0AB-7F9357FA4016}"/>
          </ac:spMkLst>
        </pc:spChg>
        <pc:spChg chg="add del">
          <ac:chgData name="Prabhakara, Mithun" userId="5d51eaeb-deab-400e-913f-0482904c0a83" providerId="ADAL" clId="{B19CDA06-32F8-481C-BC01-173122489848}" dt="2023-11-10T10:13:31.022" v="1745" actId="26606"/>
          <ac:spMkLst>
            <pc:docMk/>
            <pc:sldMk cId="3205962388" sldId="266"/>
            <ac:spMk id="85" creationId="{278C38CD-A630-49FF-8417-6792A2B13FCA}"/>
          </ac:spMkLst>
        </pc:spChg>
        <pc:spChg chg="add">
          <ac:chgData name="Prabhakara, Mithun" userId="5d51eaeb-deab-400e-913f-0482904c0a83" providerId="ADAL" clId="{B19CDA06-32F8-481C-BC01-173122489848}" dt="2023-11-10T10:13:31.038" v="1746" actId="26606"/>
          <ac:spMkLst>
            <pc:docMk/>
            <pc:sldMk cId="3205962388" sldId="266"/>
            <ac:spMk id="87" creationId="{B527B32F-07F3-4C94-B09B-8C8F310F0D56}"/>
          </ac:spMkLst>
        </pc:spChg>
        <pc:spChg chg="add">
          <ac:chgData name="Prabhakara, Mithun" userId="5d51eaeb-deab-400e-913f-0482904c0a83" providerId="ADAL" clId="{B19CDA06-32F8-481C-BC01-173122489848}" dt="2023-11-10T10:13:31.038" v="1746" actId="26606"/>
          <ac:spMkLst>
            <pc:docMk/>
            <pc:sldMk cId="3205962388" sldId="266"/>
            <ac:spMk id="88" creationId="{7F41D4CC-403D-465E-9223-3277868A5D9E}"/>
          </ac:spMkLst>
        </pc:spChg>
        <pc:spChg chg="add">
          <ac:chgData name="Prabhakara, Mithun" userId="5d51eaeb-deab-400e-913f-0482904c0a83" providerId="ADAL" clId="{B19CDA06-32F8-481C-BC01-173122489848}" dt="2023-11-10T10:13:31.038" v="1746" actId="26606"/>
          <ac:spMkLst>
            <pc:docMk/>
            <pc:sldMk cId="3205962388" sldId="266"/>
            <ac:spMk id="89" creationId="{3DC4C688-715E-4A31-AB90-6A5752887D8A}"/>
          </ac:spMkLst>
        </pc:spChg>
        <pc:grpChg chg="add del">
          <ac:chgData name="Prabhakara, Mithun" userId="5d51eaeb-deab-400e-913f-0482904c0a83" providerId="ADAL" clId="{B19CDA06-32F8-481C-BC01-173122489848}" dt="2023-11-10T10:13:31.038" v="1746" actId="26606"/>
          <ac:grpSpMkLst>
            <pc:docMk/>
            <pc:sldMk cId="3205962388" sldId="266"/>
            <ac:grpSpMk id="62" creationId="{2BA6EA19-5B49-8AD0-D881-865B8FE7E350}"/>
          </ac:grpSpMkLst>
        </pc:grpChg>
        <pc:picChg chg="add del mod">
          <ac:chgData name="Prabhakara, Mithun" userId="5d51eaeb-deab-400e-913f-0482904c0a83" providerId="ADAL" clId="{B19CDA06-32F8-481C-BC01-173122489848}" dt="2023-11-10T10:13:31.038" v="1746" actId="26606"/>
          <ac:picMkLst>
            <pc:docMk/>
            <pc:sldMk cId="3205962388" sldId="266"/>
            <ac:picMk id="4" creationId="{3C149019-F84B-1691-E48C-B279C5C91C4D}"/>
          </ac:picMkLst>
        </pc:picChg>
        <pc:picChg chg="del">
          <ac:chgData name="Prabhakara, Mithun" userId="5d51eaeb-deab-400e-913f-0482904c0a83" providerId="ADAL" clId="{B19CDA06-32F8-481C-BC01-173122489848}" dt="2023-11-06T10:59:41.797" v="74" actId="478"/>
          <ac:picMkLst>
            <pc:docMk/>
            <pc:sldMk cId="3205962388" sldId="266"/>
            <ac:picMk id="6" creationId="{548EEEE2-CE34-A5D9-B9B4-53BA67C9F59D}"/>
          </ac:picMkLst>
        </pc:picChg>
        <pc:picChg chg="del">
          <ac:chgData name="Prabhakara, Mithun" userId="5d51eaeb-deab-400e-913f-0482904c0a83" providerId="ADAL" clId="{B19CDA06-32F8-481C-BC01-173122489848}" dt="2023-11-06T10:59:24.610" v="67" actId="478"/>
          <ac:picMkLst>
            <pc:docMk/>
            <pc:sldMk cId="3205962388" sldId="266"/>
            <ac:picMk id="8" creationId="{F6F847A2-E436-68FD-D45C-749C92496E03}"/>
          </ac:picMkLst>
        </pc:picChg>
        <pc:picChg chg="add del mod ord">
          <ac:chgData name="Prabhakara, Mithun" userId="5d51eaeb-deab-400e-913f-0482904c0a83" providerId="ADAL" clId="{B19CDA06-32F8-481C-BC01-173122489848}" dt="2023-11-09T14:14:03.676" v="1199" actId="478"/>
          <ac:picMkLst>
            <pc:docMk/>
            <pc:sldMk cId="3205962388" sldId="266"/>
            <ac:picMk id="11" creationId="{29FE61D0-8931-FEC2-A6EF-D2D023CC8578}"/>
          </ac:picMkLst>
        </pc:picChg>
        <pc:picChg chg="add del mod ord">
          <ac:chgData name="Prabhakara, Mithun" userId="5d51eaeb-deab-400e-913f-0482904c0a83" providerId="ADAL" clId="{B19CDA06-32F8-481C-BC01-173122489848}" dt="2023-11-06T12:06:49.173" v="173" actId="21"/>
          <ac:picMkLst>
            <pc:docMk/>
            <pc:sldMk cId="3205962388" sldId="266"/>
            <ac:picMk id="13" creationId="{418BF8B7-2EA5-F5AB-AC18-B82B4DEE46F3}"/>
          </ac:picMkLst>
        </pc:picChg>
        <pc:picChg chg="add del mod ord">
          <ac:chgData name="Prabhakara, Mithun" userId="5d51eaeb-deab-400e-913f-0482904c0a83" providerId="ADAL" clId="{B19CDA06-32F8-481C-BC01-173122489848}" dt="2023-11-06T12:11:11.822" v="188" actId="478"/>
          <ac:picMkLst>
            <pc:docMk/>
            <pc:sldMk cId="3205962388" sldId="266"/>
            <ac:picMk id="15" creationId="{0F1F4B8E-DFFC-0E78-AEA7-E97749E2F820}"/>
          </ac:picMkLst>
        </pc:picChg>
        <pc:picChg chg="add del mod">
          <ac:chgData name="Prabhakara, Mithun" userId="5d51eaeb-deab-400e-913f-0482904c0a83" providerId="ADAL" clId="{B19CDA06-32F8-481C-BC01-173122489848}" dt="2023-11-06T11:11:21.808" v="104" actId="478"/>
          <ac:picMkLst>
            <pc:docMk/>
            <pc:sldMk cId="3205962388" sldId="266"/>
            <ac:picMk id="16" creationId="{295D4A50-FD93-FB0B-D87D-2115DD9AB665}"/>
          </ac:picMkLst>
        </pc:picChg>
        <pc:picChg chg="add del mod">
          <ac:chgData name="Prabhakara, Mithun" userId="5d51eaeb-deab-400e-913f-0482904c0a83" providerId="ADAL" clId="{B19CDA06-32F8-481C-BC01-173122489848}" dt="2023-11-06T11:55:33.100" v="127" actId="478"/>
          <ac:picMkLst>
            <pc:docMk/>
            <pc:sldMk cId="3205962388" sldId="266"/>
            <ac:picMk id="18" creationId="{DA77E0C7-2DA0-01D3-238E-7D635BB1C6D6}"/>
          </ac:picMkLst>
        </pc:picChg>
        <pc:picChg chg="add del mod">
          <ac:chgData name="Prabhakara, Mithun" userId="5d51eaeb-deab-400e-913f-0482904c0a83" providerId="ADAL" clId="{B19CDA06-32F8-481C-BC01-173122489848}" dt="2023-11-06T12:02:03.131" v="149" actId="478"/>
          <ac:picMkLst>
            <pc:docMk/>
            <pc:sldMk cId="3205962388" sldId="266"/>
            <ac:picMk id="31" creationId="{404DAA09-011D-ED7B-7120-8EF1F9D40DB0}"/>
          </ac:picMkLst>
        </pc:picChg>
        <pc:picChg chg="add del mod ord">
          <ac:chgData name="Prabhakara, Mithun" userId="5d51eaeb-deab-400e-913f-0482904c0a83" providerId="ADAL" clId="{B19CDA06-32F8-481C-BC01-173122489848}" dt="2023-11-06T12:16:09.201" v="223" actId="478"/>
          <ac:picMkLst>
            <pc:docMk/>
            <pc:sldMk cId="3205962388" sldId="266"/>
            <ac:picMk id="49" creationId="{FD77F4AD-2FB7-D3DE-013E-CA9714F6FF8A}"/>
          </ac:picMkLst>
        </pc:picChg>
        <pc:picChg chg="add mod ord">
          <ac:chgData name="Prabhakara, Mithun" userId="5d51eaeb-deab-400e-913f-0482904c0a83" providerId="ADAL" clId="{B19CDA06-32F8-481C-BC01-173122489848}" dt="2023-11-10T10:13:31.038" v="1746" actId="26606"/>
          <ac:picMkLst>
            <pc:docMk/>
            <pc:sldMk cId="3205962388" sldId="266"/>
            <ac:picMk id="50" creationId="{BC5CBB80-BD99-3458-1038-ED5FC5F2B3FB}"/>
          </ac:picMkLst>
        </pc:picChg>
        <pc:picChg chg="add del mod">
          <ac:chgData name="Prabhakara, Mithun" userId="5d51eaeb-deab-400e-913f-0482904c0a83" providerId="ADAL" clId="{B19CDA06-32F8-481C-BC01-173122489848}" dt="2023-11-06T14:58:13.722" v="910" actId="21"/>
          <ac:picMkLst>
            <pc:docMk/>
            <pc:sldMk cId="3205962388" sldId="266"/>
            <ac:picMk id="51" creationId="{94BE443C-A50D-9AE6-9E89-F69C88915ED5}"/>
          </ac:picMkLst>
        </pc:picChg>
        <pc:picChg chg="add del mod ord">
          <ac:chgData name="Prabhakara, Mithun" userId="5d51eaeb-deab-400e-913f-0482904c0a83" providerId="ADAL" clId="{B19CDA06-32F8-481C-BC01-173122489848}" dt="2023-11-06T12:21:57.893" v="248" actId="478"/>
          <ac:picMkLst>
            <pc:docMk/>
            <pc:sldMk cId="3205962388" sldId="266"/>
            <ac:picMk id="65" creationId="{4B713BE1-37CA-B83D-DFF7-3B40414BDF2D}"/>
          </ac:picMkLst>
        </pc:picChg>
        <pc:picChg chg="add del mod ord">
          <ac:chgData name="Prabhakara, Mithun" userId="5d51eaeb-deab-400e-913f-0482904c0a83" providerId="ADAL" clId="{B19CDA06-32F8-481C-BC01-173122489848}" dt="2023-11-06T12:22:30.389" v="257" actId="478"/>
          <ac:picMkLst>
            <pc:docMk/>
            <pc:sldMk cId="3205962388" sldId="266"/>
            <ac:picMk id="69" creationId="{EC5DE185-6D29-C001-E03F-4B7737570A9F}"/>
          </ac:picMkLst>
        </pc:picChg>
        <pc:picChg chg="add del mod ord">
          <ac:chgData name="Prabhakara, Mithun" userId="5d51eaeb-deab-400e-913f-0482904c0a83" providerId="ADAL" clId="{B19CDA06-32F8-481C-BC01-173122489848}" dt="2023-11-06T12:23:17.146" v="267" actId="478"/>
          <ac:picMkLst>
            <pc:docMk/>
            <pc:sldMk cId="3205962388" sldId="266"/>
            <ac:picMk id="73" creationId="{9FC7EE11-BEA8-CCDC-0BEA-522060C471AF}"/>
          </ac:picMkLst>
        </pc:picChg>
        <pc:picChg chg="add del mod">
          <ac:chgData name="Prabhakara, Mithun" userId="5d51eaeb-deab-400e-913f-0482904c0a83" providerId="ADAL" clId="{B19CDA06-32F8-481C-BC01-173122489848}" dt="2023-11-06T12:23:27.921" v="272" actId="478"/>
          <ac:picMkLst>
            <pc:docMk/>
            <pc:sldMk cId="3205962388" sldId="266"/>
            <ac:picMk id="77" creationId="{69578583-D68D-87C8-A39F-9A40596CC866}"/>
          </ac:picMkLst>
        </pc:picChg>
        <pc:picChg chg="add del mod ord">
          <ac:chgData name="Prabhakara, Mithun" userId="5d51eaeb-deab-400e-913f-0482904c0a83" providerId="ADAL" clId="{B19CDA06-32F8-481C-BC01-173122489848}" dt="2023-11-09T14:14:09.510" v="1202" actId="478"/>
          <ac:picMkLst>
            <pc:docMk/>
            <pc:sldMk cId="3205962388" sldId="266"/>
            <ac:picMk id="81" creationId="{7D2059CD-E149-C412-90B2-B55F6B87F67C}"/>
          </ac:picMkLst>
        </pc:picChg>
        <pc:picChg chg="del">
          <ac:chgData name="Prabhakara, Mithun" userId="5d51eaeb-deab-400e-913f-0482904c0a83" providerId="ADAL" clId="{B19CDA06-32F8-481C-BC01-173122489848}" dt="2023-11-06T10:59:34.817" v="73" actId="478"/>
          <ac:picMkLst>
            <pc:docMk/>
            <pc:sldMk cId="3205962388" sldId="266"/>
            <ac:picMk id="3074" creationId="{C4E32968-AC73-DCEA-C209-6D47F97EB9D4}"/>
          </ac:picMkLst>
        </pc:picChg>
        <pc:cxnChg chg="add del mod">
          <ac:chgData name="Prabhakara, Mithun" userId="5d51eaeb-deab-400e-913f-0482904c0a83" providerId="ADAL" clId="{B19CDA06-32F8-481C-BC01-173122489848}" dt="2023-11-06T12:11:52.666" v="192" actId="478"/>
          <ac:cxnSpMkLst>
            <pc:docMk/>
            <pc:sldMk cId="3205962388" sldId="266"/>
            <ac:cxnSpMk id="53" creationId="{FF54BAD2-4804-682C-1E80-A574E6C39843}"/>
          </ac:cxnSpMkLst>
        </pc:cxnChg>
      </pc:sldChg>
      <pc:sldChg chg="delSp add del setBg delDesignElem">
        <pc:chgData name="Prabhakara, Mithun" userId="5d51eaeb-deab-400e-913f-0482904c0a83" providerId="ADAL" clId="{B19CDA06-32F8-481C-BC01-173122489848}" dt="2023-11-06T12:06:20.282" v="172" actId="47"/>
        <pc:sldMkLst>
          <pc:docMk/>
          <pc:sldMk cId="397992249" sldId="267"/>
        </pc:sldMkLst>
        <pc:spChg chg="del">
          <ac:chgData name="Prabhakara, Mithun" userId="5d51eaeb-deab-400e-913f-0482904c0a83" providerId="ADAL" clId="{B19CDA06-32F8-481C-BC01-173122489848}" dt="2023-11-06T12:06:15.725" v="171"/>
          <ac:spMkLst>
            <pc:docMk/>
            <pc:sldMk cId="397992249" sldId="267"/>
            <ac:spMk id="42" creationId="{B3F59054-3394-4D87-8BD0-A28DCD47F1BC}"/>
          </ac:spMkLst>
        </pc:spChg>
        <pc:spChg chg="del">
          <ac:chgData name="Prabhakara, Mithun" userId="5d51eaeb-deab-400e-913f-0482904c0a83" providerId="ADAL" clId="{B19CDA06-32F8-481C-BC01-173122489848}" dt="2023-11-06T12:06:15.725" v="171"/>
          <ac:spMkLst>
            <pc:docMk/>
            <pc:sldMk cId="397992249" sldId="267"/>
            <ac:spMk id="43" creationId="{2FE0ABA9-CAF1-4816-837D-5F28AAA08E0A}"/>
          </ac:spMkLst>
        </pc:spChg>
        <pc:spChg chg="del">
          <ac:chgData name="Prabhakara, Mithun" userId="5d51eaeb-deab-400e-913f-0482904c0a83" providerId="ADAL" clId="{B19CDA06-32F8-481C-BC01-173122489848}" dt="2023-11-06T12:06:15.725" v="171"/>
          <ac:spMkLst>
            <pc:docMk/>
            <pc:sldMk cId="397992249" sldId="267"/>
            <ac:spMk id="44" creationId="{BC8B9C14-70F0-4F42-85FF-0DD3D5A585A5}"/>
          </ac:spMkLst>
        </pc:spChg>
        <pc:spChg chg="del">
          <ac:chgData name="Prabhakara, Mithun" userId="5d51eaeb-deab-400e-913f-0482904c0a83" providerId="ADAL" clId="{B19CDA06-32F8-481C-BC01-173122489848}" dt="2023-11-06T12:06:15.725" v="171"/>
          <ac:spMkLst>
            <pc:docMk/>
            <pc:sldMk cId="397992249" sldId="267"/>
            <ac:spMk id="45" creationId="{98DE6C44-43F8-4DE4-AB81-66853FFEA09A}"/>
          </ac:spMkLst>
        </pc:spChg>
        <pc:spChg chg="del">
          <ac:chgData name="Prabhakara, Mithun" userId="5d51eaeb-deab-400e-913f-0482904c0a83" providerId="ADAL" clId="{B19CDA06-32F8-481C-BC01-173122489848}" dt="2023-11-06T12:06:15.725" v="171"/>
          <ac:spMkLst>
            <pc:docMk/>
            <pc:sldMk cId="397992249" sldId="267"/>
            <ac:spMk id="46" creationId="{2409529B-9B56-4F10-BE4D-F934DB89E57E}"/>
          </ac:spMkLst>
        </pc:spChg>
      </pc:sldChg>
      <pc:sldChg chg="addSp delSp modSp new mod delAnim modAnim">
        <pc:chgData name="Prabhakara, Mithun" userId="5d51eaeb-deab-400e-913f-0482904c0a83" providerId="ADAL" clId="{B19CDA06-32F8-481C-BC01-173122489848}" dt="2023-11-10T11:33:53.882" v="3134"/>
        <pc:sldMkLst>
          <pc:docMk/>
          <pc:sldMk cId="4200687719" sldId="267"/>
        </pc:sldMkLst>
        <pc:spChg chg="add mod">
          <ac:chgData name="Prabhakara, Mithun" userId="5d51eaeb-deab-400e-913f-0482904c0a83" providerId="ADAL" clId="{B19CDA06-32F8-481C-BC01-173122489848}" dt="2023-11-10T11:16:59.982" v="3080" actId="1076"/>
          <ac:spMkLst>
            <pc:docMk/>
            <pc:sldMk cId="4200687719" sldId="267"/>
            <ac:spMk id="2" creationId="{D5F20B65-86CD-4F33-07CC-6DC9F55910AD}"/>
          </ac:spMkLst>
        </pc:spChg>
        <pc:spChg chg="add mod">
          <ac:chgData name="Prabhakara, Mithun" userId="5d51eaeb-deab-400e-913f-0482904c0a83" providerId="ADAL" clId="{B19CDA06-32F8-481C-BC01-173122489848}" dt="2023-11-10T11:16:33.745" v="3072" actId="1076"/>
          <ac:spMkLst>
            <pc:docMk/>
            <pc:sldMk cId="4200687719" sldId="267"/>
            <ac:spMk id="3" creationId="{39532968-C299-4F23-9C55-D029D4EB3A52}"/>
          </ac:spMkLst>
        </pc:spChg>
        <pc:spChg chg="add del mod">
          <ac:chgData name="Prabhakara, Mithun" userId="5d51eaeb-deab-400e-913f-0482904c0a83" providerId="ADAL" clId="{B19CDA06-32F8-481C-BC01-173122489848}" dt="2023-11-06T12:31:39.130" v="301"/>
          <ac:spMkLst>
            <pc:docMk/>
            <pc:sldMk cId="4200687719" sldId="267"/>
            <ac:spMk id="5" creationId="{D3259960-ABBE-F3E5-33DD-5A3CA5CBC6EF}"/>
          </ac:spMkLst>
        </pc:spChg>
        <pc:spChg chg="add mod">
          <ac:chgData name="Prabhakara, Mithun" userId="5d51eaeb-deab-400e-913f-0482904c0a83" providerId="ADAL" clId="{B19CDA06-32F8-481C-BC01-173122489848}" dt="2023-11-10T11:17:04.831" v="3081" actId="1076"/>
          <ac:spMkLst>
            <pc:docMk/>
            <pc:sldMk cId="4200687719" sldId="267"/>
            <ac:spMk id="8" creationId="{DD553A50-A9D9-92F3-F7A2-8DEB192D6122}"/>
          </ac:spMkLst>
        </pc:spChg>
        <pc:spChg chg="add del mod">
          <ac:chgData name="Prabhakara, Mithun" userId="5d51eaeb-deab-400e-913f-0482904c0a83" providerId="ADAL" clId="{B19CDA06-32F8-481C-BC01-173122489848}" dt="2023-11-06T12:32:04.644" v="312" actId="21"/>
          <ac:spMkLst>
            <pc:docMk/>
            <pc:sldMk cId="4200687719" sldId="267"/>
            <ac:spMk id="9" creationId="{B3E9054C-C7A9-DFE4-B8C0-E08B1B1CC013}"/>
          </ac:spMkLst>
        </pc:spChg>
        <pc:spChg chg="add mod">
          <ac:chgData name="Prabhakara, Mithun" userId="5d51eaeb-deab-400e-913f-0482904c0a83" providerId="ADAL" clId="{B19CDA06-32F8-481C-BC01-173122489848}" dt="2023-11-10T11:16:37.659" v="3073" actId="1076"/>
          <ac:spMkLst>
            <pc:docMk/>
            <pc:sldMk cId="4200687719" sldId="267"/>
            <ac:spMk id="10" creationId="{BEA98024-0063-2C5D-174A-0C56F9AD0A73}"/>
          </ac:spMkLst>
        </pc:spChg>
        <pc:spChg chg="add del mod">
          <ac:chgData name="Prabhakara, Mithun" userId="5d51eaeb-deab-400e-913f-0482904c0a83" providerId="ADAL" clId="{B19CDA06-32F8-481C-BC01-173122489848}" dt="2023-11-06T13:18:47.237" v="614" actId="478"/>
          <ac:spMkLst>
            <pc:docMk/>
            <pc:sldMk cId="4200687719" sldId="267"/>
            <ac:spMk id="11" creationId="{94114181-B783-E768-545C-5FE4E7D2E98C}"/>
          </ac:spMkLst>
        </pc:spChg>
        <pc:spChg chg="add mod">
          <ac:chgData name="Prabhakara, Mithun" userId="5d51eaeb-deab-400e-913f-0482904c0a83" providerId="ADAL" clId="{B19CDA06-32F8-481C-BC01-173122489848}" dt="2023-11-10T11:16:16.148" v="3069" actId="1076"/>
          <ac:spMkLst>
            <pc:docMk/>
            <pc:sldMk cId="4200687719" sldId="267"/>
            <ac:spMk id="12" creationId="{46E24282-4D47-0C82-978B-C1BC72EB0DD4}"/>
          </ac:spMkLst>
        </pc:spChg>
        <pc:spChg chg="add del mod">
          <ac:chgData name="Prabhakara, Mithun" userId="5d51eaeb-deab-400e-913f-0482904c0a83" providerId="ADAL" clId="{B19CDA06-32F8-481C-BC01-173122489848}" dt="2023-11-10T11:13:43.436" v="3017" actId="478"/>
          <ac:spMkLst>
            <pc:docMk/>
            <pc:sldMk cId="4200687719" sldId="267"/>
            <ac:spMk id="13" creationId="{38D8F27A-1584-3B31-6372-01B2D51FD6B4}"/>
          </ac:spMkLst>
        </pc:spChg>
        <pc:spChg chg="add del mod">
          <ac:chgData name="Prabhakara, Mithun" userId="5d51eaeb-deab-400e-913f-0482904c0a83" providerId="ADAL" clId="{B19CDA06-32F8-481C-BC01-173122489848}" dt="2023-11-06T13:10:11.987" v="505" actId="478"/>
          <ac:spMkLst>
            <pc:docMk/>
            <pc:sldMk cId="4200687719" sldId="267"/>
            <ac:spMk id="14" creationId="{DD46625C-A884-C8F5-F13A-DEEB85996ACD}"/>
          </ac:spMkLst>
        </pc:spChg>
        <pc:spChg chg="add del mod">
          <ac:chgData name="Prabhakara, Mithun" userId="5d51eaeb-deab-400e-913f-0482904c0a83" providerId="ADAL" clId="{B19CDA06-32F8-481C-BC01-173122489848}" dt="2023-11-06T13:27:35.782" v="750" actId="478"/>
          <ac:spMkLst>
            <pc:docMk/>
            <pc:sldMk cId="4200687719" sldId="267"/>
            <ac:spMk id="15" creationId="{6A81AA7F-5A50-F9BA-31E2-BDAE4F961704}"/>
          </ac:spMkLst>
        </pc:spChg>
        <pc:spChg chg="add del mod">
          <ac:chgData name="Prabhakara, Mithun" userId="5d51eaeb-deab-400e-913f-0482904c0a83" providerId="ADAL" clId="{B19CDA06-32F8-481C-BC01-173122489848}" dt="2023-11-06T13:26:26.247" v="705" actId="478"/>
          <ac:spMkLst>
            <pc:docMk/>
            <pc:sldMk cId="4200687719" sldId="267"/>
            <ac:spMk id="16" creationId="{EE174026-FC43-A7C6-9479-D93641801D8B}"/>
          </ac:spMkLst>
        </pc:spChg>
        <pc:spChg chg="add del mod">
          <ac:chgData name="Prabhakara, Mithun" userId="5d51eaeb-deab-400e-913f-0482904c0a83" providerId="ADAL" clId="{B19CDA06-32F8-481C-BC01-173122489848}" dt="2023-11-06T13:27:06.954" v="719" actId="478"/>
          <ac:spMkLst>
            <pc:docMk/>
            <pc:sldMk cId="4200687719" sldId="267"/>
            <ac:spMk id="17" creationId="{34474007-2857-5CA1-E2D2-A11CB6CE86EA}"/>
          </ac:spMkLst>
        </pc:spChg>
        <pc:spChg chg="add del mod">
          <ac:chgData name="Prabhakara, Mithun" userId="5d51eaeb-deab-400e-913f-0482904c0a83" providerId="ADAL" clId="{B19CDA06-32F8-481C-BC01-173122489848}" dt="2023-11-06T13:10:11.992" v="507"/>
          <ac:spMkLst>
            <pc:docMk/>
            <pc:sldMk cId="4200687719" sldId="267"/>
            <ac:spMk id="18" creationId="{69628A6A-BB7C-91D8-F8E6-85A5F66D3628}"/>
          </ac:spMkLst>
        </pc:spChg>
        <pc:spChg chg="add del mod">
          <ac:chgData name="Prabhakara, Mithun" userId="5d51eaeb-deab-400e-913f-0482904c0a83" providerId="ADAL" clId="{B19CDA06-32F8-481C-BC01-173122489848}" dt="2023-11-06T13:28:19.127" v="794" actId="478"/>
          <ac:spMkLst>
            <pc:docMk/>
            <pc:sldMk cId="4200687719" sldId="267"/>
            <ac:spMk id="23" creationId="{FABDD20D-5EBA-9876-E158-B984A466E90D}"/>
          </ac:spMkLst>
        </pc:spChg>
        <pc:spChg chg="add mod">
          <ac:chgData name="Prabhakara, Mithun" userId="5d51eaeb-deab-400e-913f-0482904c0a83" providerId="ADAL" clId="{B19CDA06-32F8-481C-BC01-173122489848}" dt="2023-11-10T11:16:29.338" v="3071" actId="1076"/>
          <ac:spMkLst>
            <pc:docMk/>
            <pc:sldMk cId="4200687719" sldId="267"/>
            <ac:spMk id="24" creationId="{8599666C-4822-DC3A-F753-E40C495F7B48}"/>
          </ac:spMkLst>
        </pc:spChg>
        <pc:spChg chg="add del mod">
          <ac:chgData name="Prabhakara, Mithun" userId="5d51eaeb-deab-400e-913f-0482904c0a83" providerId="ADAL" clId="{B19CDA06-32F8-481C-BC01-173122489848}" dt="2023-11-10T11:14:05.147" v="3026" actId="478"/>
          <ac:spMkLst>
            <pc:docMk/>
            <pc:sldMk cId="4200687719" sldId="267"/>
            <ac:spMk id="25" creationId="{C75BCF67-0C58-741D-3C4E-D55BEF23EF3B}"/>
          </ac:spMkLst>
        </pc:spChg>
        <pc:spChg chg="add del mod">
          <ac:chgData name="Prabhakara, Mithun" userId="5d51eaeb-deab-400e-913f-0482904c0a83" providerId="ADAL" clId="{B19CDA06-32F8-481C-BC01-173122489848}" dt="2023-11-06T13:21:57.664" v="654" actId="478"/>
          <ac:spMkLst>
            <pc:docMk/>
            <pc:sldMk cId="4200687719" sldId="267"/>
            <ac:spMk id="26" creationId="{5495D623-E574-BDAE-1BC6-CFADD403900E}"/>
          </ac:spMkLst>
        </pc:spChg>
        <pc:spChg chg="add del mod">
          <ac:chgData name="Prabhakara, Mithun" userId="5d51eaeb-deab-400e-913f-0482904c0a83" providerId="ADAL" clId="{B19CDA06-32F8-481C-BC01-173122489848}" dt="2023-11-06T13:22:44.794" v="660" actId="478"/>
          <ac:spMkLst>
            <pc:docMk/>
            <pc:sldMk cId="4200687719" sldId="267"/>
            <ac:spMk id="27" creationId="{287F04AB-B20F-E19C-5120-F7499B3210A1}"/>
          </ac:spMkLst>
        </pc:spChg>
        <pc:spChg chg="add del mod">
          <ac:chgData name="Prabhakara, Mithun" userId="5d51eaeb-deab-400e-913f-0482904c0a83" providerId="ADAL" clId="{B19CDA06-32F8-481C-BC01-173122489848}" dt="2023-11-06T13:22:55.392" v="663" actId="478"/>
          <ac:spMkLst>
            <pc:docMk/>
            <pc:sldMk cId="4200687719" sldId="267"/>
            <ac:spMk id="28" creationId="{859BB99F-FDB6-65F5-660A-767EE4B73AA7}"/>
          </ac:spMkLst>
        </pc:spChg>
        <pc:spChg chg="add mod">
          <ac:chgData name="Prabhakara, Mithun" userId="5d51eaeb-deab-400e-913f-0482904c0a83" providerId="ADAL" clId="{B19CDA06-32F8-481C-BC01-173122489848}" dt="2023-11-10T11:16:48.502" v="3074" actId="1076"/>
          <ac:spMkLst>
            <pc:docMk/>
            <pc:sldMk cId="4200687719" sldId="267"/>
            <ac:spMk id="29" creationId="{F986EB66-E2CA-8477-B819-86C60758F23A}"/>
          </ac:spMkLst>
        </pc:spChg>
        <pc:spChg chg="add del mod">
          <ac:chgData name="Prabhakara, Mithun" userId="5d51eaeb-deab-400e-913f-0482904c0a83" providerId="ADAL" clId="{B19CDA06-32F8-481C-BC01-173122489848}" dt="2023-11-10T11:15:46.687" v="3056" actId="21"/>
          <ac:spMkLst>
            <pc:docMk/>
            <pc:sldMk cId="4200687719" sldId="267"/>
            <ac:spMk id="30" creationId="{81A4E246-17F6-7D95-985E-1223D48B5991}"/>
          </ac:spMkLst>
        </pc:spChg>
        <pc:spChg chg="add del mod">
          <ac:chgData name="Prabhakara, Mithun" userId="5d51eaeb-deab-400e-913f-0482904c0a83" providerId="ADAL" clId="{B19CDA06-32F8-481C-BC01-173122489848}" dt="2023-11-10T11:14:24.215" v="3028" actId="478"/>
          <ac:spMkLst>
            <pc:docMk/>
            <pc:sldMk cId="4200687719" sldId="267"/>
            <ac:spMk id="31" creationId="{4EC383BC-B652-B5AA-2DA2-22473FC0CDC6}"/>
          </ac:spMkLst>
        </pc:spChg>
        <pc:spChg chg="add mod">
          <ac:chgData name="Prabhakara, Mithun" userId="5d51eaeb-deab-400e-913f-0482904c0a83" providerId="ADAL" clId="{B19CDA06-32F8-481C-BC01-173122489848}" dt="2023-11-10T11:17:12.855" v="3083" actId="1076"/>
          <ac:spMkLst>
            <pc:docMk/>
            <pc:sldMk cId="4200687719" sldId="267"/>
            <ac:spMk id="32" creationId="{6F9342A5-CDCD-1007-93B7-A94C96F41513}"/>
          </ac:spMkLst>
        </pc:spChg>
        <pc:graphicFrameChg chg="add del mod">
          <ac:chgData name="Prabhakara, Mithun" userId="5d51eaeb-deab-400e-913f-0482904c0a83" providerId="ADAL" clId="{B19CDA06-32F8-481C-BC01-173122489848}" dt="2023-11-10T11:32:23.778" v="3113" actId="478"/>
          <ac:graphicFrameMkLst>
            <pc:docMk/>
            <pc:sldMk cId="4200687719" sldId="267"/>
            <ac:graphicFrameMk id="22" creationId="{46EBDA94-5BCC-FE68-8D62-B350A092217F}"/>
          </ac:graphicFrameMkLst>
        </pc:graphicFrameChg>
        <pc:picChg chg="add del mod">
          <ac:chgData name="Prabhakara, Mithun" userId="5d51eaeb-deab-400e-913f-0482904c0a83" providerId="ADAL" clId="{B19CDA06-32F8-481C-BC01-173122489848}" dt="2023-11-09T14:22:37.976" v="1368" actId="478"/>
          <ac:picMkLst>
            <pc:docMk/>
            <pc:sldMk cId="4200687719" sldId="267"/>
            <ac:picMk id="2" creationId="{890E339D-6C8A-CB94-18F5-03A65930A90B}"/>
          </ac:picMkLst>
        </pc:picChg>
        <pc:picChg chg="add del mod">
          <ac:chgData name="Prabhakara, Mithun" userId="5d51eaeb-deab-400e-913f-0482904c0a83" providerId="ADAL" clId="{B19CDA06-32F8-481C-BC01-173122489848}" dt="2023-11-06T12:27:17.360" v="287" actId="478"/>
          <ac:picMkLst>
            <pc:docMk/>
            <pc:sldMk cId="4200687719" sldId="267"/>
            <ac:picMk id="2" creationId="{C2B567E5-50A0-6E4F-AAB4-279BCE05C2F2}"/>
          </ac:picMkLst>
        </pc:picChg>
        <pc:picChg chg="add del mod">
          <ac:chgData name="Prabhakara, Mithun" userId="5d51eaeb-deab-400e-913f-0482904c0a83" providerId="ADAL" clId="{B19CDA06-32F8-481C-BC01-173122489848}" dt="2023-11-09T14:23:16.933" v="1381" actId="478"/>
          <ac:picMkLst>
            <pc:docMk/>
            <pc:sldMk cId="4200687719" sldId="267"/>
            <ac:picMk id="4" creationId="{7577053F-2593-3A8C-F29E-C51462628C7B}"/>
          </ac:picMkLst>
        </pc:picChg>
        <pc:picChg chg="add del">
          <ac:chgData name="Prabhakara, Mithun" userId="5d51eaeb-deab-400e-913f-0482904c0a83" providerId="ADAL" clId="{B19CDA06-32F8-481C-BC01-173122489848}" dt="2023-11-09T14:23:01.531" v="1376" actId="22"/>
          <ac:picMkLst>
            <pc:docMk/>
            <pc:sldMk cId="4200687719" sldId="267"/>
            <ac:picMk id="5" creationId="{E8AF5EC2-61BC-F8E4-FB2E-7561E8F5FEDF}"/>
          </ac:picMkLst>
        </pc:picChg>
        <pc:picChg chg="add del mod">
          <ac:chgData name="Prabhakara, Mithun" userId="5d51eaeb-deab-400e-913f-0482904c0a83" providerId="ADAL" clId="{B19CDA06-32F8-481C-BC01-173122489848}" dt="2023-11-06T12:31:39.125" v="299" actId="478"/>
          <ac:picMkLst>
            <pc:docMk/>
            <pc:sldMk cId="4200687719" sldId="267"/>
            <ac:picMk id="7" creationId="{1363EFCD-F4B4-C30F-3DF1-C378A8F9EEAF}"/>
          </ac:picMkLst>
        </pc:picChg>
        <pc:picChg chg="add del">
          <ac:chgData name="Prabhakara, Mithun" userId="5d51eaeb-deab-400e-913f-0482904c0a83" providerId="ADAL" clId="{B19CDA06-32F8-481C-BC01-173122489848}" dt="2023-11-09T14:23:12.987" v="1380" actId="22"/>
          <ac:picMkLst>
            <pc:docMk/>
            <pc:sldMk cId="4200687719" sldId="267"/>
            <ac:picMk id="7" creationId="{8E6E31DA-F66B-A1E1-2F42-6690731BB644}"/>
          </ac:picMkLst>
        </pc:picChg>
        <pc:picChg chg="add mod">
          <ac:chgData name="Prabhakara, Mithun" userId="5d51eaeb-deab-400e-913f-0482904c0a83" providerId="ADAL" clId="{B19CDA06-32F8-481C-BC01-173122489848}" dt="2023-11-10T11:22:01.944" v="3093" actId="1076"/>
          <ac:picMkLst>
            <pc:docMk/>
            <pc:sldMk cId="4200687719" sldId="267"/>
            <ac:picMk id="9" creationId="{D04B07AC-5711-E570-574A-EC895627DE80}"/>
          </ac:picMkLst>
        </pc:picChg>
        <pc:picChg chg="add del">
          <ac:chgData name="Prabhakara, Mithun" userId="5d51eaeb-deab-400e-913f-0482904c0a83" providerId="ADAL" clId="{B19CDA06-32F8-481C-BC01-173122489848}" dt="2023-11-10T11:13:24.610" v="3014" actId="478"/>
          <ac:picMkLst>
            <pc:docMk/>
            <pc:sldMk cId="4200687719" sldId="267"/>
            <ac:picMk id="11" creationId="{5AF5F067-C18F-531C-26D1-2C2AA8503E42}"/>
          </ac:picMkLst>
        </pc:picChg>
        <pc:picChg chg="add">
          <ac:chgData name="Prabhakara, Mithun" userId="5d51eaeb-deab-400e-913f-0482904c0a83" providerId="ADAL" clId="{B19CDA06-32F8-481C-BC01-173122489848}" dt="2023-11-09T14:23:30.663" v="1383" actId="22"/>
          <ac:picMkLst>
            <pc:docMk/>
            <pc:sldMk cId="4200687719" sldId="267"/>
            <ac:picMk id="15" creationId="{507A59FC-FC36-4FC6-0F6A-F9FE21940BDF}"/>
          </ac:picMkLst>
        </pc:picChg>
        <pc:picChg chg="add mod">
          <ac:chgData name="Prabhakara, Mithun" userId="5d51eaeb-deab-400e-913f-0482904c0a83" providerId="ADAL" clId="{B19CDA06-32F8-481C-BC01-173122489848}" dt="2023-11-10T11:26:12.888" v="3103" actId="1076"/>
          <ac:picMkLst>
            <pc:docMk/>
            <pc:sldMk cId="4200687719" sldId="267"/>
            <ac:picMk id="19" creationId="{A78F94CC-2ED4-FC7E-BCC1-ADE5AC8F0122}"/>
          </ac:picMkLst>
        </pc:picChg>
        <pc:picChg chg="add del mod">
          <ac:chgData name="Prabhakara, Mithun" userId="5d51eaeb-deab-400e-913f-0482904c0a83" providerId="ADAL" clId="{B19CDA06-32F8-481C-BC01-173122489848}" dt="2023-11-06T13:10:16.020" v="509" actId="478"/>
          <ac:picMkLst>
            <pc:docMk/>
            <pc:sldMk cId="4200687719" sldId="267"/>
            <ac:picMk id="20" creationId="{88A468F2-CAAA-0497-C2E0-EB6AA47A72B6}"/>
          </ac:picMkLst>
        </pc:picChg>
        <pc:picChg chg="add del mod">
          <ac:chgData name="Prabhakara, Mithun" userId="5d51eaeb-deab-400e-913f-0482904c0a83" providerId="ADAL" clId="{B19CDA06-32F8-481C-BC01-173122489848}" dt="2023-11-06T13:10:21.346" v="513" actId="478"/>
          <ac:picMkLst>
            <pc:docMk/>
            <pc:sldMk cId="4200687719" sldId="267"/>
            <ac:picMk id="22" creationId="{8FB33AD9-AE78-485D-92A7-0543D02EDFF8}"/>
          </ac:picMkLst>
        </pc:picChg>
        <pc:picChg chg="add mod">
          <ac:chgData name="Prabhakara, Mithun" userId="5d51eaeb-deab-400e-913f-0482904c0a83" providerId="ADAL" clId="{B19CDA06-32F8-481C-BC01-173122489848}" dt="2023-11-10T11:32:47.303" v="3118" actId="1076"/>
          <ac:picMkLst>
            <pc:docMk/>
            <pc:sldMk cId="4200687719" sldId="267"/>
            <ac:picMk id="26" creationId="{41616D9E-444F-3503-15B1-1302882EA803}"/>
          </ac:picMkLst>
        </pc:picChg>
        <pc:picChg chg="add del mod">
          <ac:chgData name="Prabhakara, Mithun" userId="5d51eaeb-deab-400e-913f-0482904c0a83" providerId="ADAL" clId="{B19CDA06-32F8-481C-BC01-173122489848}" dt="2023-11-10T11:33:23.532" v="3126" actId="478"/>
          <ac:picMkLst>
            <pc:docMk/>
            <pc:sldMk cId="4200687719" sldId="267"/>
            <ac:picMk id="35" creationId="{9599385E-556E-06C5-6F92-37954C4DB170}"/>
          </ac:picMkLst>
        </pc:picChg>
        <pc:picChg chg="add mod">
          <ac:chgData name="Prabhakara, Mithun" userId="5d51eaeb-deab-400e-913f-0482904c0a83" providerId="ADAL" clId="{B19CDA06-32F8-481C-BC01-173122489848}" dt="2023-11-10T11:33:42.691" v="3133" actId="14100"/>
          <ac:picMkLst>
            <pc:docMk/>
            <pc:sldMk cId="4200687719" sldId="267"/>
            <ac:picMk id="39" creationId="{FFB68970-6F85-4435-ED02-7EA7CEAE15E8}"/>
          </ac:picMkLst>
        </pc:picChg>
        <pc:cxnChg chg="add mod">
          <ac:chgData name="Prabhakara, Mithun" userId="5d51eaeb-deab-400e-913f-0482904c0a83" providerId="ADAL" clId="{B19CDA06-32F8-481C-BC01-173122489848}" dt="2023-11-10T11:17:46.256" v="3085" actId="14100"/>
          <ac:cxnSpMkLst>
            <pc:docMk/>
            <pc:sldMk cId="4200687719" sldId="267"/>
            <ac:cxnSpMk id="5" creationId="{04709A6C-9D3F-E06B-35CE-7BF40B108D89}"/>
          </ac:cxnSpMkLst>
        </pc:cxnChg>
        <pc:cxnChg chg="add mod">
          <ac:chgData name="Prabhakara, Mithun" userId="5d51eaeb-deab-400e-913f-0482904c0a83" providerId="ADAL" clId="{B19CDA06-32F8-481C-BC01-173122489848}" dt="2023-11-10T11:22:59.419" v="3096" actId="14100"/>
          <ac:cxnSpMkLst>
            <pc:docMk/>
            <pc:sldMk cId="4200687719" sldId="267"/>
            <ac:cxnSpMk id="16" creationId="{673C0468-FA4C-77D8-C183-76333799B7B2}"/>
          </ac:cxnSpMkLst>
        </pc:cxnChg>
        <pc:cxnChg chg="add">
          <ac:chgData name="Prabhakara, Mithun" userId="5d51eaeb-deab-400e-913f-0482904c0a83" providerId="ADAL" clId="{B19CDA06-32F8-481C-BC01-173122489848}" dt="2023-11-10T11:26:37.200" v="3105" actId="11529"/>
          <ac:cxnSpMkLst>
            <pc:docMk/>
            <pc:sldMk cId="4200687719" sldId="267"/>
            <ac:cxnSpMk id="21" creationId="{77397A71-5CC9-3C68-E1A9-03F5A04C5973}"/>
          </ac:cxnSpMkLst>
        </pc:cxnChg>
        <pc:cxnChg chg="add">
          <ac:chgData name="Prabhakara, Mithun" userId="5d51eaeb-deab-400e-913f-0482904c0a83" providerId="ADAL" clId="{B19CDA06-32F8-481C-BC01-173122489848}" dt="2023-11-10T11:33:05.616" v="3120" actId="11529"/>
          <ac:cxnSpMkLst>
            <pc:docMk/>
            <pc:sldMk cId="4200687719" sldId="267"/>
            <ac:cxnSpMk id="28" creationId="{6D2A1DDE-68F7-511A-FEDA-6C8A11EF6722}"/>
          </ac:cxnSpMkLst>
        </pc:cxnChg>
        <pc:cxnChg chg="add del mod">
          <ac:chgData name="Prabhakara, Mithun" userId="5d51eaeb-deab-400e-913f-0482904c0a83" providerId="ADAL" clId="{B19CDA06-32F8-481C-BC01-173122489848}" dt="2023-11-10T11:16:52.061" v="3077" actId="478"/>
          <ac:cxnSpMkLst>
            <pc:docMk/>
            <pc:sldMk cId="4200687719" sldId="267"/>
            <ac:cxnSpMk id="34" creationId="{CF284B5D-2387-D54E-A105-31BEC09A123B}"/>
          </ac:cxnSpMkLst>
        </pc:cxnChg>
        <pc:cxnChg chg="add del mod">
          <ac:chgData name="Prabhakara, Mithun" userId="5d51eaeb-deab-400e-913f-0482904c0a83" providerId="ADAL" clId="{B19CDA06-32F8-481C-BC01-173122489848}" dt="2023-11-10T11:16:49.981" v="3075" actId="478"/>
          <ac:cxnSpMkLst>
            <pc:docMk/>
            <pc:sldMk cId="4200687719" sldId="267"/>
            <ac:cxnSpMk id="36" creationId="{A235F235-DC5B-1059-3AF6-1BFA99B7AC56}"/>
          </ac:cxnSpMkLst>
        </pc:cxnChg>
        <pc:cxnChg chg="add del mod">
          <ac:chgData name="Prabhakara, Mithun" userId="5d51eaeb-deab-400e-913f-0482904c0a83" providerId="ADAL" clId="{B19CDA06-32F8-481C-BC01-173122489848}" dt="2023-11-10T11:16:53.438" v="3078" actId="478"/>
          <ac:cxnSpMkLst>
            <pc:docMk/>
            <pc:sldMk cId="4200687719" sldId="267"/>
            <ac:cxnSpMk id="38" creationId="{0173953A-AF81-DFD2-9B32-EFC5D0FDC076}"/>
          </ac:cxnSpMkLst>
        </pc:cxnChg>
        <pc:cxnChg chg="add del mod">
          <ac:chgData name="Prabhakara, Mithun" userId="5d51eaeb-deab-400e-913f-0482904c0a83" providerId="ADAL" clId="{B19CDA06-32F8-481C-BC01-173122489848}" dt="2023-11-10T11:16:50.848" v="3076" actId="478"/>
          <ac:cxnSpMkLst>
            <pc:docMk/>
            <pc:sldMk cId="4200687719" sldId="267"/>
            <ac:cxnSpMk id="41" creationId="{7618FA2D-5473-5ED7-2C82-AD63881ABC76}"/>
          </ac:cxnSpMkLst>
        </pc:cxnChg>
        <pc:cxnChg chg="add del mod">
          <ac:chgData name="Prabhakara, Mithun" userId="5d51eaeb-deab-400e-913f-0482904c0a83" providerId="ADAL" clId="{B19CDA06-32F8-481C-BC01-173122489848}" dt="2023-11-10T11:15:20.842" v="3048" actId="478"/>
          <ac:cxnSpMkLst>
            <pc:docMk/>
            <pc:sldMk cId="4200687719" sldId="267"/>
            <ac:cxnSpMk id="43" creationId="{573CFDE2-3C2D-205D-4C37-F7835F88C939}"/>
          </ac:cxnSpMkLst>
        </pc:cxnChg>
      </pc:sldChg>
      <pc:sldChg chg="addSp delSp modSp new mod ord setBg">
        <pc:chgData name="Prabhakara, Mithun" userId="5d51eaeb-deab-400e-913f-0482904c0a83" providerId="ADAL" clId="{B19CDA06-32F8-481C-BC01-173122489848}" dt="2023-11-10T11:49:02.037" v="3205" actId="6549"/>
        <pc:sldMkLst>
          <pc:docMk/>
          <pc:sldMk cId="2246664122" sldId="268"/>
        </pc:sldMkLst>
        <pc:spChg chg="del">
          <ac:chgData name="Prabhakara, Mithun" userId="5d51eaeb-deab-400e-913f-0482904c0a83" providerId="ADAL" clId="{B19CDA06-32F8-481C-BC01-173122489848}" dt="2023-11-09T13:15:36.802" v="931" actId="478"/>
          <ac:spMkLst>
            <pc:docMk/>
            <pc:sldMk cId="2246664122" sldId="268"/>
            <ac:spMk id="2" creationId="{F8211BBD-A765-B96D-06B1-BB2C1D42558D}"/>
          </ac:spMkLst>
        </pc:spChg>
        <pc:spChg chg="del">
          <ac:chgData name="Prabhakara, Mithun" userId="5d51eaeb-deab-400e-913f-0482904c0a83" providerId="ADAL" clId="{B19CDA06-32F8-481C-BC01-173122489848}" dt="2023-11-09T13:15:35.677" v="930" actId="478"/>
          <ac:spMkLst>
            <pc:docMk/>
            <pc:sldMk cId="2246664122" sldId="268"/>
            <ac:spMk id="3" creationId="{A74F023B-7670-63A4-71AE-13356CA0B08C}"/>
          </ac:spMkLst>
        </pc:spChg>
        <pc:spChg chg="add mod ord">
          <ac:chgData name="Prabhakara, Mithun" userId="5d51eaeb-deab-400e-913f-0482904c0a83" providerId="ADAL" clId="{B19CDA06-32F8-481C-BC01-173122489848}" dt="2023-11-10T11:49:02.037" v="3205" actId="6549"/>
          <ac:spMkLst>
            <pc:docMk/>
            <pc:sldMk cId="2246664122" sldId="268"/>
            <ac:spMk id="6" creationId="{E1587914-AE71-448C-6FAA-201CE10F751B}"/>
          </ac:spMkLst>
        </pc:spChg>
        <pc:spChg chg="add del">
          <ac:chgData name="Prabhakara, Mithun" userId="5d51eaeb-deab-400e-913f-0482904c0a83" providerId="ADAL" clId="{B19CDA06-32F8-481C-BC01-173122489848}" dt="2023-11-09T13:21:45.337" v="1026" actId="26606"/>
          <ac:spMkLst>
            <pc:docMk/>
            <pc:sldMk cId="2246664122" sldId="268"/>
            <ac:spMk id="11" creationId="{F13C74B1-5B17-4795-BED0-7140497B445A}"/>
          </ac:spMkLst>
        </pc:spChg>
        <pc:spChg chg="add del">
          <ac:chgData name="Prabhakara, Mithun" userId="5d51eaeb-deab-400e-913f-0482904c0a83" providerId="ADAL" clId="{B19CDA06-32F8-481C-BC01-173122489848}" dt="2023-11-09T13:21:45.337" v="1026" actId="26606"/>
          <ac:spMkLst>
            <pc:docMk/>
            <pc:sldMk cId="2246664122" sldId="268"/>
            <ac:spMk id="13" creationId="{D4974D33-8DC5-464E-8C6D-BE58F0669C17}"/>
          </ac:spMkLst>
        </pc:spChg>
        <pc:spChg chg="add del">
          <ac:chgData name="Prabhakara, Mithun" userId="5d51eaeb-deab-400e-913f-0482904c0a83" providerId="ADAL" clId="{B19CDA06-32F8-481C-BC01-173122489848}" dt="2023-11-09T13:21:47.632" v="1028" actId="26606"/>
          <ac:spMkLst>
            <pc:docMk/>
            <pc:sldMk cId="2246664122" sldId="268"/>
            <ac:spMk id="16" creationId="{201CC55D-ED54-4C5C-95E6-10947BD1103B}"/>
          </ac:spMkLst>
        </pc:spChg>
        <pc:spChg chg="add del">
          <ac:chgData name="Prabhakara, Mithun" userId="5d51eaeb-deab-400e-913f-0482904c0a83" providerId="ADAL" clId="{B19CDA06-32F8-481C-BC01-173122489848}" dt="2023-11-09T13:21:47.632" v="1028" actId="26606"/>
          <ac:spMkLst>
            <pc:docMk/>
            <pc:sldMk cId="2246664122" sldId="268"/>
            <ac:spMk id="17" creationId="{3873B707-463F-40B0-8227-E8CC6C67EB25}"/>
          </ac:spMkLst>
        </pc:spChg>
        <pc:spChg chg="add del">
          <ac:chgData name="Prabhakara, Mithun" userId="5d51eaeb-deab-400e-913f-0482904c0a83" providerId="ADAL" clId="{B19CDA06-32F8-481C-BC01-173122489848}" dt="2023-11-09T13:21:47.632" v="1028" actId="26606"/>
          <ac:spMkLst>
            <pc:docMk/>
            <pc:sldMk cId="2246664122" sldId="268"/>
            <ac:spMk id="19" creationId="{C13237C8-E62C-4F0D-A318-BD6FB6C2D138}"/>
          </ac:spMkLst>
        </pc:spChg>
        <pc:spChg chg="add del">
          <ac:chgData name="Prabhakara, Mithun" userId="5d51eaeb-deab-400e-913f-0482904c0a83" providerId="ADAL" clId="{B19CDA06-32F8-481C-BC01-173122489848}" dt="2023-11-09T13:21:47.632" v="1028" actId="26606"/>
          <ac:spMkLst>
            <pc:docMk/>
            <pc:sldMk cId="2246664122" sldId="268"/>
            <ac:spMk id="21" creationId="{19C9EAEA-39D0-4B0E-A0EB-51E7B26740B1}"/>
          </ac:spMkLst>
        </pc:spChg>
        <pc:spChg chg="add del">
          <ac:chgData name="Prabhakara, Mithun" userId="5d51eaeb-deab-400e-913f-0482904c0a83" providerId="ADAL" clId="{B19CDA06-32F8-481C-BC01-173122489848}" dt="2023-11-09T13:22:48.752" v="1039" actId="26606"/>
          <ac:spMkLst>
            <pc:docMk/>
            <pc:sldMk cId="2246664122" sldId="268"/>
            <ac:spMk id="23" creationId="{F13C74B1-5B17-4795-BED0-7140497B445A}"/>
          </ac:spMkLst>
        </pc:spChg>
        <pc:spChg chg="add del">
          <ac:chgData name="Prabhakara, Mithun" userId="5d51eaeb-deab-400e-913f-0482904c0a83" providerId="ADAL" clId="{B19CDA06-32F8-481C-BC01-173122489848}" dt="2023-11-09T13:22:48.752" v="1039" actId="26606"/>
          <ac:spMkLst>
            <pc:docMk/>
            <pc:sldMk cId="2246664122" sldId="268"/>
            <ac:spMk id="24" creationId="{D4974D33-8DC5-464E-8C6D-BE58F0669C17}"/>
          </ac:spMkLst>
        </pc:spChg>
        <pc:spChg chg="add del">
          <ac:chgData name="Prabhakara, Mithun" userId="5d51eaeb-deab-400e-913f-0482904c0a83" providerId="ADAL" clId="{B19CDA06-32F8-481C-BC01-173122489848}" dt="2023-11-09T13:22:41.358" v="1036" actId="26606"/>
          <ac:spMkLst>
            <pc:docMk/>
            <pc:sldMk cId="2246664122" sldId="268"/>
            <ac:spMk id="31" creationId="{59B296B9-C5A5-4E4F-9B60-C907B5F1466C}"/>
          </ac:spMkLst>
        </pc:spChg>
        <pc:spChg chg="add del">
          <ac:chgData name="Prabhakara, Mithun" userId="5d51eaeb-deab-400e-913f-0482904c0a83" providerId="ADAL" clId="{B19CDA06-32F8-481C-BC01-173122489848}" dt="2023-11-09T13:22:41.358" v="1036" actId="26606"/>
          <ac:spMkLst>
            <pc:docMk/>
            <pc:sldMk cId="2246664122" sldId="268"/>
            <ac:spMk id="32" creationId="{9F7D5CDA-D291-4307-BF55-1381FED29634}"/>
          </ac:spMkLst>
        </pc:spChg>
        <pc:spChg chg="add del">
          <ac:chgData name="Prabhakara, Mithun" userId="5d51eaeb-deab-400e-913f-0482904c0a83" providerId="ADAL" clId="{B19CDA06-32F8-481C-BC01-173122489848}" dt="2023-11-09T13:22:41.358" v="1036" actId="26606"/>
          <ac:spMkLst>
            <pc:docMk/>
            <pc:sldMk cId="2246664122" sldId="268"/>
            <ac:spMk id="33" creationId="{D0300FD3-5AF1-6305-15FA-9078072672E2}"/>
          </ac:spMkLst>
        </pc:spChg>
        <pc:spChg chg="add del">
          <ac:chgData name="Prabhakara, Mithun" userId="5d51eaeb-deab-400e-913f-0482904c0a83" providerId="ADAL" clId="{B19CDA06-32F8-481C-BC01-173122489848}" dt="2023-11-09T13:22:48.738" v="1038" actId="26606"/>
          <ac:spMkLst>
            <pc:docMk/>
            <pc:sldMk cId="2246664122" sldId="268"/>
            <ac:spMk id="35" creationId="{C0763A76-9F1C-4FC5-82B7-DD475DA461B2}"/>
          </ac:spMkLst>
        </pc:spChg>
        <pc:spChg chg="add del">
          <ac:chgData name="Prabhakara, Mithun" userId="5d51eaeb-deab-400e-913f-0482904c0a83" providerId="ADAL" clId="{B19CDA06-32F8-481C-BC01-173122489848}" dt="2023-11-09T13:22:48.738" v="1038" actId="26606"/>
          <ac:spMkLst>
            <pc:docMk/>
            <pc:sldMk cId="2246664122" sldId="268"/>
            <ac:spMk id="36" creationId="{E81BF4F6-F2CF-4984-9D14-D6966D92F99F}"/>
          </ac:spMkLst>
        </pc:spChg>
        <pc:spChg chg="add del">
          <ac:chgData name="Prabhakara, Mithun" userId="5d51eaeb-deab-400e-913f-0482904c0a83" providerId="ADAL" clId="{B19CDA06-32F8-481C-BC01-173122489848}" dt="2023-11-10T09:23:01.753" v="1561" actId="26606"/>
          <ac:spMkLst>
            <pc:docMk/>
            <pc:sldMk cId="2246664122" sldId="268"/>
            <ac:spMk id="38" creationId="{F13C74B1-5B17-4795-BED0-7140497B445A}"/>
          </ac:spMkLst>
        </pc:spChg>
        <pc:spChg chg="add del">
          <ac:chgData name="Prabhakara, Mithun" userId="5d51eaeb-deab-400e-913f-0482904c0a83" providerId="ADAL" clId="{B19CDA06-32F8-481C-BC01-173122489848}" dt="2023-11-10T09:23:01.753" v="1561" actId="26606"/>
          <ac:spMkLst>
            <pc:docMk/>
            <pc:sldMk cId="2246664122" sldId="268"/>
            <ac:spMk id="39" creationId="{D4974D33-8DC5-464E-8C6D-BE58F0669C17}"/>
          </ac:spMkLst>
        </pc:spChg>
        <pc:spChg chg="add del">
          <ac:chgData name="Prabhakara, Mithun" userId="5d51eaeb-deab-400e-913f-0482904c0a83" providerId="ADAL" clId="{B19CDA06-32F8-481C-BC01-173122489848}" dt="2023-11-10T09:22:43.683" v="1552" actId="26606"/>
          <ac:spMkLst>
            <pc:docMk/>
            <pc:sldMk cId="2246664122" sldId="268"/>
            <ac:spMk id="44" creationId="{F13C74B1-5B17-4795-BED0-7140497B445A}"/>
          </ac:spMkLst>
        </pc:spChg>
        <pc:spChg chg="add del">
          <ac:chgData name="Prabhakara, Mithun" userId="5d51eaeb-deab-400e-913f-0482904c0a83" providerId="ADAL" clId="{B19CDA06-32F8-481C-BC01-173122489848}" dt="2023-11-10T09:22:43.683" v="1552" actId="26606"/>
          <ac:spMkLst>
            <pc:docMk/>
            <pc:sldMk cId="2246664122" sldId="268"/>
            <ac:spMk id="46" creationId="{D4974D33-8DC5-464E-8C6D-BE58F0669C17}"/>
          </ac:spMkLst>
        </pc:spChg>
        <pc:spChg chg="add del">
          <ac:chgData name="Prabhakara, Mithun" userId="5d51eaeb-deab-400e-913f-0482904c0a83" providerId="ADAL" clId="{B19CDA06-32F8-481C-BC01-173122489848}" dt="2023-11-10T09:22:45.396" v="1554" actId="26606"/>
          <ac:spMkLst>
            <pc:docMk/>
            <pc:sldMk cId="2246664122" sldId="268"/>
            <ac:spMk id="48" creationId="{04812C46-200A-4DEB-A05E-3ED6C68C2387}"/>
          </ac:spMkLst>
        </pc:spChg>
        <pc:spChg chg="add del">
          <ac:chgData name="Prabhakara, Mithun" userId="5d51eaeb-deab-400e-913f-0482904c0a83" providerId="ADAL" clId="{B19CDA06-32F8-481C-BC01-173122489848}" dt="2023-11-10T09:22:45.396" v="1554" actId="26606"/>
          <ac:spMkLst>
            <pc:docMk/>
            <pc:sldMk cId="2246664122" sldId="268"/>
            <ac:spMk id="49" creationId="{D1EA859B-E555-4109-94F3-6700E046E008}"/>
          </ac:spMkLst>
        </pc:spChg>
        <pc:spChg chg="add del">
          <ac:chgData name="Prabhakara, Mithun" userId="5d51eaeb-deab-400e-913f-0482904c0a83" providerId="ADAL" clId="{B19CDA06-32F8-481C-BC01-173122489848}" dt="2023-11-10T09:22:51.892" v="1556" actId="26606"/>
          <ac:spMkLst>
            <pc:docMk/>
            <pc:sldMk cId="2246664122" sldId="268"/>
            <ac:spMk id="51" creationId="{F13C74B1-5B17-4795-BED0-7140497B445A}"/>
          </ac:spMkLst>
        </pc:spChg>
        <pc:spChg chg="add del">
          <ac:chgData name="Prabhakara, Mithun" userId="5d51eaeb-deab-400e-913f-0482904c0a83" providerId="ADAL" clId="{B19CDA06-32F8-481C-BC01-173122489848}" dt="2023-11-10T09:22:51.892" v="1556" actId="26606"/>
          <ac:spMkLst>
            <pc:docMk/>
            <pc:sldMk cId="2246664122" sldId="268"/>
            <ac:spMk id="52" creationId="{D4974D33-8DC5-464E-8C6D-BE58F0669C17}"/>
          </ac:spMkLst>
        </pc:spChg>
        <pc:spChg chg="add del">
          <ac:chgData name="Prabhakara, Mithun" userId="5d51eaeb-deab-400e-913f-0482904c0a83" providerId="ADAL" clId="{B19CDA06-32F8-481C-BC01-173122489848}" dt="2023-11-10T09:22:54.261" v="1558" actId="26606"/>
          <ac:spMkLst>
            <pc:docMk/>
            <pc:sldMk cId="2246664122" sldId="268"/>
            <ac:spMk id="54" creationId="{4F7EBAE4-9945-4473-9E34-B2C66EA0F03D}"/>
          </ac:spMkLst>
        </pc:spChg>
        <pc:spChg chg="add del">
          <ac:chgData name="Prabhakara, Mithun" userId="5d51eaeb-deab-400e-913f-0482904c0a83" providerId="ADAL" clId="{B19CDA06-32F8-481C-BC01-173122489848}" dt="2023-11-10T09:22:54.261" v="1558" actId="26606"/>
          <ac:spMkLst>
            <pc:docMk/>
            <pc:sldMk cId="2246664122" sldId="268"/>
            <ac:spMk id="55" creationId="{70BEB1E7-2F88-40BC-B73D-42E5B6F80BFC}"/>
          </ac:spMkLst>
        </pc:spChg>
        <pc:spChg chg="add del">
          <ac:chgData name="Prabhakara, Mithun" userId="5d51eaeb-deab-400e-913f-0482904c0a83" providerId="ADAL" clId="{B19CDA06-32F8-481C-BC01-173122489848}" dt="2023-11-10T09:22:54.261" v="1558" actId="26606"/>
          <ac:spMkLst>
            <pc:docMk/>
            <pc:sldMk cId="2246664122" sldId="268"/>
            <ac:spMk id="56" creationId="{A7B99495-F43F-4D80-A44F-2CB4764EB90B}"/>
          </ac:spMkLst>
        </pc:spChg>
        <pc:spChg chg="add del">
          <ac:chgData name="Prabhakara, Mithun" userId="5d51eaeb-deab-400e-913f-0482904c0a83" providerId="ADAL" clId="{B19CDA06-32F8-481C-BC01-173122489848}" dt="2023-11-10T09:23:01.739" v="1560" actId="26606"/>
          <ac:spMkLst>
            <pc:docMk/>
            <pc:sldMk cId="2246664122" sldId="268"/>
            <ac:spMk id="58" creationId="{460B0EFB-53ED-4F35-B05D-F658EA021C65}"/>
          </ac:spMkLst>
        </pc:spChg>
        <pc:spChg chg="add del">
          <ac:chgData name="Prabhakara, Mithun" userId="5d51eaeb-deab-400e-913f-0482904c0a83" providerId="ADAL" clId="{B19CDA06-32F8-481C-BC01-173122489848}" dt="2023-11-10T09:23:01.739" v="1560" actId="26606"/>
          <ac:spMkLst>
            <pc:docMk/>
            <pc:sldMk cId="2246664122" sldId="268"/>
            <ac:spMk id="59" creationId="{835EF3DD-7D43-4A27-8967-A92FD8CC9365}"/>
          </ac:spMkLst>
        </pc:spChg>
        <pc:spChg chg="add del">
          <ac:chgData name="Prabhakara, Mithun" userId="5d51eaeb-deab-400e-913f-0482904c0a83" providerId="ADAL" clId="{B19CDA06-32F8-481C-BC01-173122489848}" dt="2023-11-10T09:24:31.811" v="1590" actId="26606"/>
          <ac:spMkLst>
            <pc:docMk/>
            <pc:sldMk cId="2246664122" sldId="268"/>
            <ac:spMk id="61" creationId="{F13C74B1-5B17-4795-BED0-7140497B445A}"/>
          </ac:spMkLst>
        </pc:spChg>
        <pc:spChg chg="add del">
          <ac:chgData name="Prabhakara, Mithun" userId="5d51eaeb-deab-400e-913f-0482904c0a83" providerId="ADAL" clId="{B19CDA06-32F8-481C-BC01-173122489848}" dt="2023-11-10T09:24:31.811" v="1590" actId="26606"/>
          <ac:spMkLst>
            <pc:docMk/>
            <pc:sldMk cId="2246664122" sldId="268"/>
            <ac:spMk id="62" creationId="{D4974D33-8DC5-464E-8C6D-BE58F0669C17}"/>
          </ac:spMkLst>
        </pc:spChg>
        <pc:spChg chg="add del">
          <ac:chgData name="Prabhakara, Mithun" userId="5d51eaeb-deab-400e-913f-0482904c0a83" providerId="ADAL" clId="{B19CDA06-32F8-481C-BC01-173122489848}" dt="2023-11-10T09:23:52.813" v="1571" actId="26606"/>
          <ac:spMkLst>
            <pc:docMk/>
            <pc:sldMk cId="2246664122" sldId="268"/>
            <ac:spMk id="69" creationId="{9C3A50E9-9119-7BC3-083B-2D84CCC78E47}"/>
          </ac:spMkLst>
        </pc:spChg>
        <pc:spChg chg="add del">
          <ac:chgData name="Prabhakara, Mithun" userId="5d51eaeb-deab-400e-913f-0482904c0a83" providerId="ADAL" clId="{B19CDA06-32F8-481C-BC01-173122489848}" dt="2023-11-10T09:23:52.813" v="1571" actId="26606"/>
          <ac:spMkLst>
            <pc:docMk/>
            <pc:sldMk cId="2246664122" sldId="268"/>
            <ac:spMk id="75" creationId="{AE3A741D-C19B-960A-5803-1C5887147820}"/>
          </ac:spMkLst>
        </pc:spChg>
        <pc:spChg chg="add del">
          <ac:chgData name="Prabhakara, Mithun" userId="5d51eaeb-deab-400e-913f-0482904c0a83" providerId="ADAL" clId="{B19CDA06-32F8-481C-BC01-173122489848}" dt="2023-11-10T09:23:52.813" v="1571" actId="26606"/>
          <ac:spMkLst>
            <pc:docMk/>
            <pc:sldMk cId="2246664122" sldId="268"/>
            <ac:spMk id="76" creationId="{DC39DE25-0E4E-0AA7-0932-1D78C2372786}"/>
          </ac:spMkLst>
        </pc:spChg>
        <pc:spChg chg="add del">
          <ac:chgData name="Prabhakara, Mithun" userId="5d51eaeb-deab-400e-913f-0482904c0a83" providerId="ADAL" clId="{B19CDA06-32F8-481C-BC01-173122489848}" dt="2023-11-10T09:23:52.813" v="1571" actId="26606"/>
          <ac:spMkLst>
            <pc:docMk/>
            <pc:sldMk cId="2246664122" sldId="268"/>
            <ac:spMk id="77" creationId="{8D6EA299-0840-6DEA-E670-C49AEBC87E89}"/>
          </ac:spMkLst>
        </pc:spChg>
        <pc:spChg chg="add del">
          <ac:chgData name="Prabhakara, Mithun" userId="5d51eaeb-deab-400e-913f-0482904c0a83" providerId="ADAL" clId="{B19CDA06-32F8-481C-BC01-173122489848}" dt="2023-11-10T09:23:59.809" v="1573" actId="26606"/>
          <ac:spMkLst>
            <pc:docMk/>
            <pc:sldMk cId="2246664122" sldId="268"/>
            <ac:spMk id="79" creationId="{D1A4588A-55D5-49B8-BE41-54ACDCFF2C17}"/>
          </ac:spMkLst>
        </pc:spChg>
        <pc:spChg chg="add del">
          <ac:chgData name="Prabhakara, Mithun" userId="5d51eaeb-deab-400e-913f-0482904c0a83" providerId="ADAL" clId="{B19CDA06-32F8-481C-BC01-173122489848}" dt="2023-11-10T09:23:59.809" v="1573" actId="26606"/>
          <ac:spMkLst>
            <pc:docMk/>
            <pc:sldMk cId="2246664122" sldId="268"/>
            <ac:spMk id="80" creationId="{F97E7EA2-EDCD-47E9-81BC-415C606D1B58}"/>
          </ac:spMkLst>
        </pc:spChg>
        <pc:spChg chg="add del">
          <ac:chgData name="Prabhakara, Mithun" userId="5d51eaeb-deab-400e-913f-0482904c0a83" providerId="ADAL" clId="{B19CDA06-32F8-481C-BC01-173122489848}" dt="2023-11-10T09:24:02.386" v="1575" actId="26606"/>
          <ac:spMkLst>
            <pc:docMk/>
            <pc:sldMk cId="2246664122" sldId="268"/>
            <ac:spMk id="82" creationId="{4AC6B390-BC59-4F1D-A0EE-D71A92F0A0B2}"/>
          </ac:spMkLst>
        </pc:spChg>
        <pc:spChg chg="add del">
          <ac:chgData name="Prabhakara, Mithun" userId="5d51eaeb-deab-400e-913f-0482904c0a83" providerId="ADAL" clId="{B19CDA06-32F8-481C-BC01-173122489848}" dt="2023-11-10T09:24:02.386" v="1575" actId="26606"/>
          <ac:spMkLst>
            <pc:docMk/>
            <pc:sldMk cId="2246664122" sldId="268"/>
            <ac:spMk id="83" creationId="{B6C60D79-16F1-4C4B-B7E3-7634E7069CDE}"/>
          </ac:spMkLst>
        </pc:spChg>
        <pc:spChg chg="add del">
          <ac:chgData name="Prabhakara, Mithun" userId="5d51eaeb-deab-400e-913f-0482904c0a83" providerId="ADAL" clId="{B19CDA06-32F8-481C-BC01-173122489848}" dt="2023-11-10T09:24:02.386" v="1575" actId="26606"/>
          <ac:spMkLst>
            <pc:docMk/>
            <pc:sldMk cId="2246664122" sldId="268"/>
            <ac:spMk id="84" creationId="{426B127E-6498-4C77-9C9D-4553A5113B80}"/>
          </ac:spMkLst>
        </pc:spChg>
        <pc:spChg chg="add del">
          <ac:chgData name="Prabhakara, Mithun" userId="5d51eaeb-deab-400e-913f-0482904c0a83" providerId="ADAL" clId="{B19CDA06-32F8-481C-BC01-173122489848}" dt="2023-11-10T09:24:10.899" v="1579" actId="26606"/>
          <ac:spMkLst>
            <pc:docMk/>
            <pc:sldMk cId="2246664122" sldId="268"/>
            <ac:spMk id="88" creationId="{32AEEBC8-9D30-42EF-95F2-386C2653FBF0}"/>
          </ac:spMkLst>
        </pc:spChg>
        <pc:spChg chg="add del">
          <ac:chgData name="Prabhakara, Mithun" userId="5d51eaeb-deab-400e-913f-0482904c0a83" providerId="ADAL" clId="{B19CDA06-32F8-481C-BC01-173122489848}" dt="2023-11-10T09:24:10.899" v="1579" actId="26606"/>
          <ac:spMkLst>
            <pc:docMk/>
            <pc:sldMk cId="2246664122" sldId="268"/>
            <ac:spMk id="89" creationId="{2E92FA66-67D7-4CB4-94D3-E643A9AD4757}"/>
          </ac:spMkLst>
        </pc:spChg>
        <pc:spChg chg="add del">
          <ac:chgData name="Prabhakara, Mithun" userId="5d51eaeb-deab-400e-913f-0482904c0a83" providerId="ADAL" clId="{B19CDA06-32F8-481C-BC01-173122489848}" dt="2023-11-10T09:24:13.710" v="1581" actId="26606"/>
          <ac:spMkLst>
            <pc:docMk/>
            <pc:sldMk cId="2246664122" sldId="268"/>
            <ac:spMk id="91" creationId="{45D37F4E-DDB4-456B-97E0-9937730A039F}"/>
          </ac:spMkLst>
        </pc:spChg>
        <pc:spChg chg="add del">
          <ac:chgData name="Prabhakara, Mithun" userId="5d51eaeb-deab-400e-913f-0482904c0a83" providerId="ADAL" clId="{B19CDA06-32F8-481C-BC01-173122489848}" dt="2023-11-10T09:24:13.710" v="1581" actId="26606"/>
          <ac:spMkLst>
            <pc:docMk/>
            <pc:sldMk cId="2246664122" sldId="268"/>
            <ac:spMk id="92" creationId="{B2DD41CD-8F47-4F56-AD12-4E2FF7696987}"/>
          </ac:spMkLst>
        </pc:spChg>
        <pc:spChg chg="add del">
          <ac:chgData name="Prabhakara, Mithun" userId="5d51eaeb-deab-400e-913f-0482904c0a83" providerId="ADAL" clId="{B19CDA06-32F8-481C-BC01-173122489848}" dt="2023-11-10T09:24:15.697" v="1583" actId="26606"/>
          <ac:spMkLst>
            <pc:docMk/>
            <pc:sldMk cId="2246664122" sldId="268"/>
            <ac:spMk id="94" creationId="{743AA782-23D1-4521-8CAD-47662984AA08}"/>
          </ac:spMkLst>
        </pc:spChg>
        <pc:spChg chg="add del">
          <ac:chgData name="Prabhakara, Mithun" userId="5d51eaeb-deab-400e-913f-0482904c0a83" providerId="ADAL" clId="{B19CDA06-32F8-481C-BC01-173122489848}" dt="2023-11-10T09:24:15.697" v="1583" actId="26606"/>
          <ac:spMkLst>
            <pc:docMk/>
            <pc:sldMk cId="2246664122" sldId="268"/>
            <ac:spMk id="95" creationId="{71877DBC-BB60-40F0-AC93-2ACDBAAE60CE}"/>
          </ac:spMkLst>
        </pc:spChg>
        <pc:spChg chg="add del">
          <ac:chgData name="Prabhakara, Mithun" userId="5d51eaeb-deab-400e-913f-0482904c0a83" providerId="ADAL" clId="{B19CDA06-32F8-481C-BC01-173122489848}" dt="2023-11-10T09:24:21.932" v="1585" actId="26606"/>
          <ac:spMkLst>
            <pc:docMk/>
            <pc:sldMk cId="2246664122" sldId="268"/>
            <ac:spMk id="97" creationId="{04812C46-200A-4DEB-A05E-3ED6C68C2387}"/>
          </ac:spMkLst>
        </pc:spChg>
        <pc:spChg chg="add del">
          <ac:chgData name="Prabhakara, Mithun" userId="5d51eaeb-deab-400e-913f-0482904c0a83" providerId="ADAL" clId="{B19CDA06-32F8-481C-BC01-173122489848}" dt="2023-11-10T09:24:21.932" v="1585" actId="26606"/>
          <ac:spMkLst>
            <pc:docMk/>
            <pc:sldMk cId="2246664122" sldId="268"/>
            <ac:spMk id="98" creationId="{D1EA859B-E555-4109-94F3-6700E046E008}"/>
          </ac:spMkLst>
        </pc:spChg>
        <pc:spChg chg="add del">
          <ac:chgData name="Prabhakara, Mithun" userId="5d51eaeb-deab-400e-913f-0482904c0a83" providerId="ADAL" clId="{B19CDA06-32F8-481C-BC01-173122489848}" dt="2023-11-10T09:24:23.693" v="1587" actId="26606"/>
          <ac:spMkLst>
            <pc:docMk/>
            <pc:sldMk cId="2246664122" sldId="268"/>
            <ac:spMk id="100" creationId="{DB304A14-32D0-4873-B914-423ED7B8DAFD}"/>
          </ac:spMkLst>
        </pc:spChg>
        <pc:spChg chg="add del">
          <ac:chgData name="Prabhakara, Mithun" userId="5d51eaeb-deab-400e-913f-0482904c0a83" providerId="ADAL" clId="{B19CDA06-32F8-481C-BC01-173122489848}" dt="2023-11-10T09:24:23.693" v="1587" actId="26606"/>
          <ac:spMkLst>
            <pc:docMk/>
            <pc:sldMk cId="2246664122" sldId="268"/>
            <ac:spMk id="101" creationId="{1D460C86-854F-4FB3-ABC2-E823D8FEB9DB}"/>
          </ac:spMkLst>
        </pc:spChg>
        <pc:spChg chg="add del">
          <ac:chgData name="Prabhakara, Mithun" userId="5d51eaeb-deab-400e-913f-0482904c0a83" providerId="ADAL" clId="{B19CDA06-32F8-481C-BC01-173122489848}" dt="2023-11-10T09:24:23.693" v="1587" actId="26606"/>
          <ac:spMkLst>
            <pc:docMk/>
            <pc:sldMk cId="2246664122" sldId="268"/>
            <ac:spMk id="102" creationId="{BB48116A-278A-4CC5-89D3-9DE8E8FF1245}"/>
          </ac:spMkLst>
        </pc:spChg>
        <pc:spChg chg="add del">
          <ac:chgData name="Prabhakara, Mithun" userId="5d51eaeb-deab-400e-913f-0482904c0a83" providerId="ADAL" clId="{B19CDA06-32F8-481C-BC01-173122489848}" dt="2023-11-10T09:24:31.795" v="1589" actId="26606"/>
          <ac:spMkLst>
            <pc:docMk/>
            <pc:sldMk cId="2246664122" sldId="268"/>
            <ac:spMk id="104" creationId="{04812C46-200A-4DEB-A05E-3ED6C68C2387}"/>
          </ac:spMkLst>
        </pc:spChg>
        <pc:spChg chg="add del">
          <ac:chgData name="Prabhakara, Mithun" userId="5d51eaeb-deab-400e-913f-0482904c0a83" providerId="ADAL" clId="{B19CDA06-32F8-481C-BC01-173122489848}" dt="2023-11-10T09:24:31.795" v="1589" actId="26606"/>
          <ac:spMkLst>
            <pc:docMk/>
            <pc:sldMk cId="2246664122" sldId="268"/>
            <ac:spMk id="105" creationId="{D1EA859B-E555-4109-94F3-6700E046E008}"/>
          </ac:spMkLst>
        </pc:spChg>
        <pc:spChg chg="add">
          <ac:chgData name="Prabhakara, Mithun" userId="5d51eaeb-deab-400e-913f-0482904c0a83" providerId="ADAL" clId="{B19CDA06-32F8-481C-BC01-173122489848}" dt="2023-11-10T09:24:31.811" v="1590" actId="26606"/>
          <ac:spMkLst>
            <pc:docMk/>
            <pc:sldMk cId="2246664122" sldId="268"/>
            <ac:spMk id="107" creationId="{3AFE8227-C443-417B-BA91-520EB1EF4559}"/>
          </ac:spMkLst>
        </pc:spChg>
        <pc:spChg chg="add">
          <ac:chgData name="Prabhakara, Mithun" userId="5d51eaeb-deab-400e-913f-0482904c0a83" providerId="ADAL" clId="{B19CDA06-32F8-481C-BC01-173122489848}" dt="2023-11-10T09:24:31.811" v="1590" actId="26606"/>
          <ac:spMkLst>
            <pc:docMk/>
            <pc:sldMk cId="2246664122" sldId="268"/>
            <ac:spMk id="108" creationId="{907741FC-B544-4A6E-B831-6789D042333D}"/>
          </ac:spMkLst>
        </pc:spChg>
        <pc:spChg chg="add">
          <ac:chgData name="Prabhakara, Mithun" userId="5d51eaeb-deab-400e-913f-0482904c0a83" providerId="ADAL" clId="{B19CDA06-32F8-481C-BC01-173122489848}" dt="2023-11-10T09:24:31.811" v="1590" actId="26606"/>
          <ac:spMkLst>
            <pc:docMk/>
            <pc:sldMk cId="2246664122" sldId="268"/>
            <ac:spMk id="109" creationId="{3F0BE7ED-7814-4273-B18A-F26CC0380380}"/>
          </ac:spMkLst>
        </pc:spChg>
        <pc:grpChg chg="add del">
          <ac:chgData name="Prabhakara, Mithun" userId="5d51eaeb-deab-400e-913f-0482904c0a83" providerId="ADAL" clId="{B19CDA06-32F8-481C-BC01-173122489848}" dt="2023-11-09T13:21:47.632" v="1028" actId="26606"/>
          <ac:grpSpMkLst>
            <pc:docMk/>
            <pc:sldMk cId="2246664122" sldId="268"/>
            <ac:grpSpMk id="18" creationId="{1DE889C7-FAD6-4397-98E2-05D503484459}"/>
          </ac:grpSpMkLst>
        </pc:grpChg>
        <pc:grpChg chg="add del">
          <ac:chgData name="Prabhakara, Mithun" userId="5d51eaeb-deab-400e-913f-0482904c0a83" providerId="ADAL" clId="{B19CDA06-32F8-481C-BC01-173122489848}" dt="2023-11-10T09:23:46.895" v="1567" actId="26606"/>
          <ac:grpSpMkLst>
            <pc:docMk/>
            <pc:sldMk cId="2246664122" sldId="268"/>
            <ac:grpSpMk id="67" creationId="{6258F736-B256-8039-9DC6-F4E49A5C5AD5}"/>
          </ac:grpSpMkLst>
        </pc:grpChg>
        <pc:grpChg chg="add del">
          <ac:chgData name="Prabhakara, Mithun" userId="5d51eaeb-deab-400e-913f-0482904c0a83" providerId="ADAL" clId="{B19CDA06-32F8-481C-BC01-173122489848}" dt="2023-11-10T09:23:50.008" v="1569" actId="26606"/>
          <ac:grpSpMkLst>
            <pc:docMk/>
            <pc:sldMk cId="2246664122" sldId="268"/>
            <ac:grpSpMk id="71" creationId="{434FA563-76F6-CDCF-AEA0-A7B78E44647B}"/>
          </ac:grpSpMkLst>
        </pc:grpChg>
        <pc:picChg chg="add mod">
          <ac:chgData name="Prabhakara, Mithun" userId="5d51eaeb-deab-400e-913f-0482904c0a83" providerId="ADAL" clId="{B19CDA06-32F8-481C-BC01-173122489848}" dt="2023-11-10T09:24:31.811" v="1590" actId="26606"/>
          <ac:picMkLst>
            <pc:docMk/>
            <pc:sldMk cId="2246664122" sldId="268"/>
            <ac:picMk id="3" creationId="{075D5331-8784-7C55-E825-339F1968DAB2}"/>
          </ac:picMkLst>
        </pc:picChg>
        <pc:picChg chg="add del mod ord">
          <ac:chgData name="Prabhakara, Mithun" userId="5d51eaeb-deab-400e-913f-0482904c0a83" providerId="ADAL" clId="{B19CDA06-32F8-481C-BC01-173122489848}" dt="2023-11-10T09:22:25.586" v="1546" actId="478"/>
          <ac:picMkLst>
            <pc:docMk/>
            <pc:sldMk cId="2246664122" sldId="268"/>
            <ac:picMk id="5" creationId="{78592461-9DCF-7DA5-893C-B2CC3E0F4D7F}"/>
          </ac:picMkLst>
        </pc:picChg>
        <pc:cxnChg chg="add del">
          <ac:chgData name="Prabhakara, Mithun" userId="5d51eaeb-deab-400e-913f-0482904c0a83" providerId="ADAL" clId="{B19CDA06-32F8-481C-BC01-173122489848}" dt="2023-11-09T13:22:39.400" v="1034" actId="26606"/>
          <ac:cxnSpMkLst>
            <pc:docMk/>
            <pc:sldMk cId="2246664122" sldId="268"/>
            <ac:cxnSpMk id="29" creationId="{249EDD1B-F94D-B4E6-ACAA-566B9A26FDE3}"/>
          </ac:cxnSpMkLst>
        </pc:cxnChg>
        <pc:cxnChg chg="add del">
          <ac:chgData name="Prabhakara, Mithun" userId="5d51eaeb-deab-400e-913f-0482904c0a83" providerId="ADAL" clId="{B19CDA06-32F8-481C-BC01-173122489848}" dt="2023-11-10T09:24:05.239" v="1577" actId="26606"/>
          <ac:cxnSpMkLst>
            <pc:docMk/>
            <pc:sldMk cId="2246664122" sldId="268"/>
            <ac:cxnSpMk id="86" creationId="{FC23E3B9-5ABF-58B3-E2B0-E9A5DAA90037}"/>
          </ac:cxnSpMkLst>
        </pc:cxnChg>
      </pc:sldChg>
      <pc:sldChg chg="addSp delSp modSp add del mod modAnim">
        <pc:chgData name="Prabhakara, Mithun" userId="5d51eaeb-deab-400e-913f-0482904c0a83" providerId="ADAL" clId="{B19CDA06-32F8-481C-BC01-173122489848}" dt="2023-11-06T15:48:08.080" v="924" actId="47"/>
        <pc:sldMkLst>
          <pc:docMk/>
          <pc:sldMk cId="2739648437" sldId="268"/>
        </pc:sldMkLst>
        <pc:picChg chg="add mod">
          <ac:chgData name="Prabhakara, Mithun" userId="5d51eaeb-deab-400e-913f-0482904c0a83" providerId="ADAL" clId="{B19CDA06-32F8-481C-BC01-173122489848}" dt="2023-11-06T13:54:18.075" v="904" actId="14100"/>
          <ac:picMkLst>
            <pc:docMk/>
            <pc:sldMk cId="2739648437" sldId="268"/>
            <ac:picMk id="3" creationId="{A1D10392-91B7-7CF9-145E-523FB539AD52}"/>
          </ac:picMkLst>
        </pc:picChg>
        <pc:picChg chg="add mod">
          <ac:chgData name="Prabhakara, Mithun" userId="5d51eaeb-deab-400e-913f-0482904c0a83" providerId="ADAL" clId="{B19CDA06-32F8-481C-BC01-173122489848}" dt="2023-11-06T13:54:27.158" v="905"/>
          <ac:picMkLst>
            <pc:docMk/>
            <pc:sldMk cId="2739648437" sldId="268"/>
            <ac:picMk id="4" creationId="{6839FFF4-588D-DC6A-5A7C-46EA360D59FC}"/>
          </ac:picMkLst>
        </pc:picChg>
        <pc:picChg chg="del">
          <ac:chgData name="Prabhakara, Mithun" userId="5d51eaeb-deab-400e-913f-0482904c0a83" providerId="ADAL" clId="{B19CDA06-32F8-481C-BC01-173122489848}" dt="2023-11-06T13:53:49.467" v="897" actId="478"/>
          <ac:picMkLst>
            <pc:docMk/>
            <pc:sldMk cId="2739648437" sldId="268"/>
            <ac:picMk id="6146" creationId="{132859BF-2999-48C0-9E15-F95E2F7836EC}"/>
          </ac:picMkLst>
        </pc:picChg>
      </pc:sldChg>
      <pc:sldChg chg="addSp delSp modSp new mod setBg modAnim">
        <pc:chgData name="Prabhakara, Mithun" userId="5d51eaeb-deab-400e-913f-0482904c0a83" providerId="ADAL" clId="{B19CDA06-32F8-481C-BC01-173122489848}" dt="2023-11-10T12:27:14.824" v="3380" actId="6549"/>
        <pc:sldMkLst>
          <pc:docMk/>
          <pc:sldMk cId="2349431325" sldId="269"/>
        </pc:sldMkLst>
        <pc:spChg chg="del">
          <ac:chgData name="Prabhakara, Mithun" userId="5d51eaeb-deab-400e-913f-0482904c0a83" providerId="ADAL" clId="{B19CDA06-32F8-481C-BC01-173122489848}" dt="2023-11-09T13:23:41.496" v="1042" actId="478"/>
          <ac:spMkLst>
            <pc:docMk/>
            <pc:sldMk cId="2349431325" sldId="269"/>
            <ac:spMk id="2" creationId="{4EE04A5D-F9B8-05B8-4DC0-8DBE9470CEB5}"/>
          </ac:spMkLst>
        </pc:spChg>
        <pc:spChg chg="del">
          <ac:chgData name="Prabhakara, Mithun" userId="5d51eaeb-deab-400e-913f-0482904c0a83" providerId="ADAL" clId="{B19CDA06-32F8-481C-BC01-173122489848}" dt="2023-11-09T13:23:39.900" v="1041" actId="478"/>
          <ac:spMkLst>
            <pc:docMk/>
            <pc:sldMk cId="2349431325" sldId="269"/>
            <ac:spMk id="3" creationId="{B2C2A1D8-13E7-6A39-6040-90E7E955550D}"/>
          </ac:spMkLst>
        </pc:spChg>
        <pc:spChg chg="add mod">
          <ac:chgData name="Prabhakara, Mithun" userId="5d51eaeb-deab-400e-913f-0482904c0a83" providerId="ADAL" clId="{B19CDA06-32F8-481C-BC01-173122489848}" dt="2023-11-10T12:27:14.824" v="3380" actId="6549"/>
          <ac:spMkLst>
            <pc:docMk/>
            <pc:sldMk cId="2349431325" sldId="269"/>
            <ac:spMk id="5" creationId="{148B1767-1CFE-3C35-FEBA-42F4FCB1BBA2}"/>
          </ac:spMkLst>
        </pc:spChg>
        <pc:spChg chg="add">
          <ac:chgData name="Prabhakara, Mithun" userId="5d51eaeb-deab-400e-913f-0482904c0a83" providerId="ADAL" clId="{B19CDA06-32F8-481C-BC01-173122489848}" dt="2023-11-09T13:25:15.010" v="1064" actId="26606"/>
          <ac:spMkLst>
            <pc:docMk/>
            <pc:sldMk cId="2349431325" sldId="269"/>
            <ac:spMk id="10" creationId="{7B831B6F-405A-4B47-B9BB-5CA88F285844}"/>
          </ac:spMkLst>
        </pc:spChg>
        <pc:spChg chg="add">
          <ac:chgData name="Prabhakara, Mithun" userId="5d51eaeb-deab-400e-913f-0482904c0a83" providerId="ADAL" clId="{B19CDA06-32F8-481C-BC01-173122489848}" dt="2023-11-09T13:25:15.010" v="1064" actId="26606"/>
          <ac:spMkLst>
            <pc:docMk/>
            <pc:sldMk cId="2349431325" sldId="269"/>
            <ac:spMk id="12" creationId="{15109354-9C5D-4F8C-B0E6-D1043C7BF20A}"/>
          </ac:spMkLst>
        </pc:spChg>
        <pc:spChg chg="add">
          <ac:chgData name="Prabhakara, Mithun" userId="5d51eaeb-deab-400e-913f-0482904c0a83" providerId="ADAL" clId="{B19CDA06-32F8-481C-BC01-173122489848}" dt="2023-11-09T13:25:15.010" v="1064" actId="26606"/>
          <ac:spMkLst>
            <pc:docMk/>
            <pc:sldMk cId="2349431325" sldId="269"/>
            <ac:spMk id="14" creationId="{49B530FE-A87D-41A0-A920-ADC6539EAA44}"/>
          </ac:spMkLst>
        </pc:spChg>
        <pc:picChg chg="add mod">
          <ac:chgData name="Prabhakara, Mithun" userId="5d51eaeb-deab-400e-913f-0482904c0a83" providerId="ADAL" clId="{B19CDA06-32F8-481C-BC01-173122489848}" dt="2023-11-09T13:25:15.010" v="1064" actId="26606"/>
          <ac:picMkLst>
            <pc:docMk/>
            <pc:sldMk cId="2349431325" sldId="269"/>
            <ac:picMk id="4" creationId="{1F4381D8-349D-298F-C6DB-38D8D086CDC4}"/>
          </ac:picMkLst>
        </pc:picChg>
      </pc:sldChg>
      <pc:sldChg chg="addSp delSp modSp new mod setBg addAnim delAnim modAnim">
        <pc:chgData name="Prabhakara, Mithun" userId="5d51eaeb-deab-400e-913f-0482904c0a83" providerId="ADAL" clId="{B19CDA06-32F8-481C-BC01-173122489848}" dt="2023-11-10T13:46:26.448" v="3726" actId="6549"/>
        <pc:sldMkLst>
          <pc:docMk/>
          <pc:sldMk cId="2819816182" sldId="270"/>
        </pc:sldMkLst>
        <pc:spChg chg="del">
          <ac:chgData name="Prabhakara, Mithun" userId="5d51eaeb-deab-400e-913f-0482904c0a83" providerId="ADAL" clId="{B19CDA06-32F8-481C-BC01-173122489848}" dt="2023-11-09T14:14:44.808" v="1208" actId="478"/>
          <ac:spMkLst>
            <pc:docMk/>
            <pc:sldMk cId="2819816182" sldId="270"/>
            <ac:spMk id="2" creationId="{7C526FA6-7117-FB85-C887-E5B845231A3D}"/>
          </ac:spMkLst>
        </pc:spChg>
        <pc:spChg chg="del">
          <ac:chgData name="Prabhakara, Mithun" userId="5d51eaeb-deab-400e-913f-0482904c0a83" providerId="ADAL" clId="{B19CDA06-32F8-481C-BC01-173122489848}" dt="2023-11-09T14:14:43.285" v="1207" actId="478"/>
          <ac:spMkLst>
            <pc:docMk/>
            <pc:sldMk cId="2819816182" sldId="270"/>
            <ac:spMk id="3" creationId="{07F2ADEA-B8AF-5352-4410-163FAF01D735}"/>
          </ac:spMkLst>
        </pc:spChg>
        <pc:spChg chg="add mod ord">
          <ac:chgData name="Prabhakara, Mithun" userId="5d51eaeb-deab-400e-913f-0482904c0a83" providerId="ADAL" clId="{B19CDA06-32F8-481C-BC01-173122489848}" dt="2023-11-10T13:46:26.448" v="3726" actId="6549"/>
          <ac:spMkLst>
            <pc:docMk/>
            <pc:sldMk cId="2819816182" sldId="270"/>
            <ac:spMk id="4" creationId="{BBE21989-42CE-58D9-C560-630CA817A0A9}"/>
          </ac:spMkLst>
        </pc:spChg>
        <pc:spChg chg="add del">
          <ac:chgData name="Prabhakara, Mithun" userId="5d51eaeb-deab-400e-913f-0482904c0a83" providerId="ADAL" clId="{B19CDA06-32F8-481C-BC01-173122489848}" dt="2023-11-10T10:50:20.689" v="2889" actId="26606"/>
          <ac:spMkLst>
            <pc:docMk/>
            <pc:sldMk cId="2819816182" sldId="270"/>
            <ac:spMk id="10" creationId="{327D73B4-9F5C-4A64-A179-51B9500CB8B5}"/>
          </ac:spMkLst>
        </pc:spChg>
        <pc:spChg chg="add del">
          <ac:chgData name="Prabhakara, Mithun" userId="5d51eaeb-deab-400e-913f-0482904c0a83" providerId="ADAL" clId="{B19CDA06-32F8-481C-BC01-173122489848}" dt="2023-11-10T10:50:20.689" v="2889" actId="26606"/>
          <ac:spMkLst>
            <pc:docMk/>
            <pc:sldMk cId="2819816182" sldId="270"/>
            <ac:spMk id="12" creationId="{C1F06963-6374-4B48-844F-071A9BAAAE02}"/>
          </ac:spMkLst>
        </pc:spChg>
        <pc:spChg chg="add del">
          <ac:chgData name="Prabhakara, Mithun" userId="5d51eaeb-deab-400e-913f-0482904c0a83" providerId="ADAL" clId="{B19CDA06-32F8-481C-BC01-173122489848}" dt="2023-11-10T10:50:20.689" v="2889" actId="26606"/>
          <ac:spMkLst>
            <pc:docMk/>
            <pc:sldMk cId="2819816182" sldId="270"/>
            <ac:spMk id="14" creationId="{6CB927A4-E432-4310-9CD5-E89FF5063179}"/>
          </ac:spMkLst>
        </pc:spChg>
        <pc:spChg chg="add del">
          <ac:chgData name="Prabhakara, Mithun" userId="5d51eaeb-deab-400e-913f-0482904c0a83" providerId="ADAL" clId="{B19CDA06-32F8-481C-BC01-173122489848}" dt="2023-11-10T10:50:20.689" v="2889" actId="26606"/>
          <ac:spMkLst>
            <pc:docMk/>
            <pc:sldMk cId="2819816182" sldId="270"/>
            <ac:spMk id="16" creationId="{1453BF6C-B012-48B7-B4E8-6D7AC7C27D02}"/>
          </ac:spMkLst>
        </pc:spChg>
        <pc:spChg chg="add del">
          <ac:chgData name="Prabhakara, Mithun" userId="5d51eaeb-deab-400e-913f-0482904c0a83" providerId="ADAL" clId="{B19CDA06-32F8-481C-BC01-173122489848}" dt="2023-11-10T10:50:20.689" v="2889" actId="26606"/>
          <ac:spMkLst>
            <pc:docMk/>
            <pc:sldMk cId="2819816182" sldId="270"/>
            <ac:spMk id="18" creationId="{E3020543-B24B-4EC4-8FFC-8DD88EEA91A8}"/>
          </ac:spMkLst>
        </pc:spChg>
        <pc:spChg chg="add del">
          <ac:chgData name="Prabhakara, Mithun" userId="5d51eaeb-deab-400e-913f-0482904c0a83" providerId="ADAL" clId="{B19CDA06-32F8-481C-BC01-173122489848}" dt="2023-11-10T12:11:56.175" v="3284" actId="26606"/>
          <ac:spMkLst>
            <pc:docMk/>
            <pc:sldMk cId="2819816182" sldId="270"/>
            <ac:spMk id="22" creationId="{C0763A76-9F1C-4FC5-82B7-DD475DA461B2}"/>
          </ac:spMkLst>
        </pc:spChg>
        <pc:spChg chg="add del">
          <ac:chgData name="Prabhakara, Mithun" userId="5d51eaeb-deab-400e-913f-0482904c0a83" providerId="ADAL" clId="{B19CDA06-32F8-481C-BC01-173122489848}" dt="2023-11-10T12:11:56.175" v="3284" actId="26606"/>
          <ac:spMkLst>
            <pc:docMk/>
            <pc:sldMk cId="2819816182" sldId="270"/>
            <ac:spMk id="23" creationId="{E81BF4F6-F2CF-4984-9D14-D6966D92F99F}"/>
          </ac:spMkLst>
        </pc:spChg>
        <pc:spChg chg="add">
          <ac:chgData name="Prabhakara, Mithun" userId="5d51eaeb-deab-400e-913f-0482904c0a83" providerId="ADAL" clId="{B19CDA06-32F8-481C-BC01-173122489848}" dt="2023-11-10T12:11:56.175" v="3284" actId="26606"/>
          <ac:spMkLst>
            <pc:docMk/>
            <pc:sldMk cId="2819816182" sldId="270"/>
            <ac:spMk id="28" creationId="{201CC55D-ED54-4C5C-95E6-10947BD1103B}"/>
          </ac:spMkLst>
        </pc:spChg>
        <pc:spChg chg="add">
          <ac:chgData name="Prabhakara, Mithun" userId="5d51eaeb-deab-400e-913f-0482904c0a83" providerId="ADAL" clId="{B19CDA06-32F8-481C-BC01-173122489848}" dt="2023-11-10T12:11:56.175" v="3284" actId="26606"/>
          <ac:spMkLst>
            <pc:docMk/>
            <pc:sldMk cId="2819816182" sldId="270"/>
            <ac:spMk id="34" creationId="{3873B707-463F-40B0-8227-E8CC6C67EB25}"/>
          </ac:spMkLst>
        </pc:spChg>
        <pc:spChg chg="add">
          <ac:chgData name="Prabhakara, Mithun" userId="5d51eaeb-deab-400e-913f-0482904c0a83" providerId="ADAL" clId="{B19CDA06-32F8-481C-BC01-173122489848}" dt="2023-11-10T12:11:56.175" v="3284" actId="26606"/>
          <ac:spMkLst>
            <pc:docMk/>
            <pc:sldMk cId="2819816182" sldId="270"/>
            <ac:spMk id="36" creationId="{C13237C8-E62C-4F0D-A318-BD6FB6C2D138}"/>
          </ac:spMkLst>
        </pc:spChg>
        <pc:spChg chg="add">
          <ac:chgData name="Prabhakara, Mithun" userId="5d51eaeb-deab-400e-913f-0482904c0a83" providerId="ADAL" clId="{B19CDA06-32F8-481C-BC01-173122489848}" dt="2023-11-10T12:11:56.175" v="3284" actId="26606"/>
          <ac:spMkLst>
            <pc:docMk/>
            <pc:sldMk cId="2819816182" sldId="270"/>
            <ac:spMk id="38" creationId="{19C9EAEA-39D0-4B0E-A0EB-51E7B26740B1}"/>
          </ac:spMkLst>
        </pc:spChg>
        <pc:grpChg chg="add">
          <ac:chgData name="Prabhakara, Mithun" userId="5d51eaeb-deab-400e-913f-0482904c0a83" providerId="ADAL" clId="{B19CDA06-32F8-481C-BC01-173122489848}" dt="2023-11-10T12:11:56.175" v="3284" actId="26606"/>
          <ac:grpSpMkLst>
            <pc:docMk/>
            <pc:sldMk cId="2819816182" sldId="270"/>
            <ac:grpSpMk id="30" creationId="{1DE889C7-FAD6-4397-98E2-05D503484459}"/>
          </ac:grpSpMkLst>
        </pc:grpChg>
        <pc:picChg chg="add del mod">
          <ac:chgData name="Prabhakara, Mithun" userId="5d51eaeb-deab-400e-913f-0482904c0a83" providerId="ADAL" clId="{B19CDA06-32F8-481C-BC01-173122489848}" dt="2023-11-10T12:11:56.175" v="3284" actId="26606"/>
          <ac:picMkLst>
            <pc:docMk/>
            <pc:sldMk cId="2819816182" sldId="270"/>
            <ac:picMk id="5" creationId="{E1B1E991-E664-50EA-B1E0-9A7F9443A351}"/>
          </ac:picMkLst>
        </pc:picChg>
        <pc:cxnChg chg="add del">
          <ac:chgData name="Prabhakara, Mithun" userId="5d51eaeb-deab-400e-913f-0482904c0a83" providerId="ADAL" clId="{B19CDA06-32F8-481C-BC01-173122489848}" dt="2023-11-10T10:50:20.689" v="2889" actId="26606"/>
          <ac:cxnSpMkLst>
            <pc:docMk/>
            <pc:sldMk cId="2819816182" sldId="270"/>
            <ac:cxnSpMk id="20" creationId="{C49DA8F6-BCC1-4447-B54C-57856834B94B}"/>
          </ac:cxnSpMkLst>
        </pc:cxnChg>
      </pc:sldChg>
      <pc:sldChg chg="addSp delSp modSp add mod ord setBg">
        <pc:chgData name="Prabhakara, Mithun" userId="5d51eaeb-deab-400e-913f-0482904c0a83" providerId="ADAL" clId="{B19CDA06-32F8-481C-BC01-173122489848}" dt="2023-11-10T13:44:33.826" v="3648" actId="20577"/>
        <pc:sldMkLst>
          <pc:docMk/>
          <pc:sldMk cId="1154727281" sldId="271"/>
        </pc:sldMkLst>
        <pc:spChg chg="del">
          <ac:chgData name="Prabhakara, Mithun" userId="5d51eaeb-deab-400e-913f-0482904c0a83" providerId="ADAL" clId="{B19CDA06-32F8-481C-BC01-173122489848}" dt="2023-11-09T14:18:53.247" v="1283" actId="478"/>
          <ac:spMkLst>
            <pc:docMk/>
            <pc:sldMk cId="1154727281" sldId="271"/>
            <ac:spMk id="2" creationId="{7A508080-F49C-D28C-3A42-210205717458}"/>
          </ac:spMkLst>
        </pc:spChg>
        <pc:spChg chg="del">
          <ac:chgData name="Prabhakara, Mithun" userId="5d51eaeb-deab-400e-913f-0482904c0a83" providerId="ADAL" clId="{B19CDA06-32F8-481C-BC01-173122489848}" dt="2023-11-09T14:18:52.008" v="1282" actId="478"/>
          <ac:spMkLst>
            <pc:docMk/>
            <pc:sldMk cId="1154727281" sldId="271"/>
            <ac:spMk id="3" creationId="{B3D0E7A0-94DD-50BC-76C8-FB32063EA218}"/>
          </ac:spMkLst>
        </pc:spChg>
        <pc:spChg chg="add mod">
          <ac:chgData name="Prabhakara, Mithun" userId="5d51eaeb-deab-400e-913f-0482904c0a83" providerId="ADAL" clId="{B19CDA06-32F8-481C-BC01-173122489848}" dt="2023-11-10T13:44:33.826" v="3648" actId="20577"/>
          <ac:spMkLst>
            <pc:docMk/>
            <pc:sldMk cId="1154727281" sldId="271"/>
            <ac:spMk id="4" creationId="{7F6ACB1F-E6F2-755F-F762-EA79DB119405}"/>
          </ac:spMkLst>
        </pc:spChg>
        <pc:spChg chg="add">
          <ac:chgData name="Prabhakara, Mithun" userId="5d51eaeb-deab-400e-913f-0482904c0a83" providerId="ADAL" clId="{B19CDA06-32F8-481C-BC01-173122489848}" dt="2023-11-10T10:24:57.441" v="2011" actId="26606"/>
          <ac:spMkLst>
            <pc:docMk/>
            <pc:sldMk cId="1154727281" sldId="271"/>
            <ac:spMk id="11" creationId="{2D2B266D-3625-4584-A5C3-7D3F672CFF30}"/>
          </ac:spMkLst>
        </pc:spChg>
        <pc:spChg chg="add">
          <ac:chgData name="Prabhakara, Mithun" userId="5d51eaeb-deab-400e-913f-0482904c0a83" providerId="ADAL" clId="{B19CDA06-32F8-481C-BC01-173122489848}" dt="2023-11-10T10:24:57.441" v="2011" actId="26606"/>
          <ac:spMkLst>
            <pc:docMk/>
            <pc:sldMk cId="1154727281" sldId="271"/>
            <ac:spMk id="13" creationId="{C463B99A-73EE-4FBB-B7C4-F9F9BCC25C65}"/>
          </ac:spMkLst>
        </pc:spChg>
        <pc:spChg chg="add">
          <ac:chgData name="Prabhakara, Mithun" userId="5d51eaeb-deab-400e-913f-0482904c0a83" providerId="ADAL" clId="{B19CDA06-32F8-481C-BC01-173122489848}" dt="2023-11-10T10:24:57.441" v="2011" actId="26606"/>
          <ac:spMkLst>
            <pc:docMk/>
            <pc:sldMk cId="1154727281" sldId="271"/>
            <ac:spMk id="15" creationId="{A5D2A5D1-BA0D-47D3-B051-DA7743C46E28}"/>
          </ac:spMkLst>
        </pc:spChg>
        <pc:picChg chg="add del mod">
          <ac:chgData name="Prabhakara, Mithun" userId="5d51eaeb-deab-400e-913f-0482904c0a83" providerId="ADAL" clId="{B19CDA06-32F8-481C-BC01-173122489848}" dt="2023-11-10T10:15:33.244" v="1759" actId="478"/>
          <ac:picMkLst>
            <pc:docMk/>
            <pc:sldMk cId="1154727281" sldId="271"/>
            <ac:picMk id="3" creationId="{CDFD8167-0ECA-C042-10A1-482E882B269B}"/>
          </ac:picMkLst>
        </pc:picChg>
        <pc:picChg chg="add mod">
          <ac:chgData name="Prabhakara, Mithun" userId="5d51eaeb-deab-400e-913f-0482904c0a83" providerId="ADAL" clId="{B19CDA06-32F8-481C-BC01-173122489848}" dt="2023-11-10T12:23:10.801" v="3319" actId="1076"/>
          <ac:picMkLst>
            <pc:docMk/>
            <pc:sldMk cId="1154727281" sldId="271"/>
            <ac:picMk id="6" creationId="{584D987D-250A-FEC5-F0F3-14F0F4B1AD77}"/>
          </ac:picMkLst>
        </pc:picChg>
        <pc:picChg chg="del">
          <ac:chgData name="Prabhakara, Mithun" userId="5d51eaeb-deab-400e-913f-0482904c0a83" providerId="ADAL" clId="{B19CDA06-32F8-481C-BC01-173122489848}" dt="2023-11-09T14:18:48.143" v="1281" actId="478"/>
          <ac:picMkLst>
            <pc:docMk/>
            <pc:sldMk cId="1154727281" sldId="271"/>
            <ac:picMk id="7" creationId="{4BBBAC41-E8FC-3AAA-A23E-0E0C6D99A446}"/>
          </ac:picMkLst>
        </pc:picChg>
        <pc:picChg chg="add del mod">
          <ac:chgData name="Prabhakara, Mithun" userId="5d51eaeb-deab-400e-913f-0482904c0a83" providerId="ADAL" clId="{B19CDA06-32F8-481C-BC01-173122489848}" dt="2023-11-10T10:19:40.884" v="1776" actId="478"/>
          <ac:picMkLst>
            <pc:docMk/>
            <pc:sldMk cId="1154727281" sldId="271"/>
            <ac:picMk id="8" creationId="{7976BCE5-CA03-0815-8A5B-0434E5D86785}"/>
          </ac:picMkLst>
        </pc:picChg>
        <pc:picChg chg="add del mod">
          <ac:chgData name="Prabhakara, Mithun" userId="5d51eaeb-deab-400e-913f-0482904c0a83" providerId="ADAL" clId="{B19CDA06-32F8-481C-BC01-173122489848}" dt="2023-11-10T10:20:03.943" v="1781" actId="478"/>
          <ac:picMkLst>
            <pc:docMk/>
            <pc:sldMk cId="1154727281" sldId="271"/>
            <ac:picMk id="10" creationId="{13406BC4-16DB-75E6-F49B-8A1108223BEB}"/>
          </ac:picMkLst>
        </pc:picChg>
        <pc:picChg chg="add mod">
          <ac:chgData name="Prabhakara, Mithun" userId="5d51eaeb-deab-400e-913f-0482904c0a83" providerId="ADAL" clId="{B19CDA06-32F8-481C-BC01-173122489848}" dt="2023-11-10T12:23:26.003" v="3323" actId="14100"/>
          <ac:picMkLst>
            <pc:docMk/>
            <pc:sldMk cId="1154727281" sldId="271"/>
            <ac:picMk id="14" creationId="{1949066E-02B3-3273-CE82-45DF64C83CA6}"/>
          </ac:picMkLst>
        </pc:picChg>
      </pc:sldChg>
      <pc:sldChg chg="addSp delSp modSp new mod setBg delAnim modAnim">
        <pc:chgData name="Prabhakara, Mithun" userId="5d51eaeb-deab-400e-913f-0482904c0a83" providerId="ADAL" clId="{B19CDA06-32F8-481C-BC01-173122489848}" dt="2023-11-10T13:47:29.313" v="3763" actId="6549"/>
        <pc:sldMkLst>
          <pc:docMk/>
          <pc:sldMk cId="2542624161" sldId="272"/>
        </pc:sldMkLst>
        <pc:spChg chg="del">
          <ac:chgData name="Prabhakara, Mithun" userId="5d51eaeb-deab-400e-913f-0482904c0a83" providerId="ADAL" clId="{B19CDA06-32F8-481C-BC01-173122489848}" dt="2023-11-10T10:53:08.600" v="2927" actId="478"/>
          <ac:spMkLst>
            <pc:docMk/>
            <pc:sldMk cId="2542624161" sldId="272"/>
            <ac:spMk id="2" creationId="{C3639692-515A-F1A5-0B4F-DE7D517EA510}"/>
          </ac:spMkLst>
        </pc:spChg>
        <pc:spChg chg="mod ord">
          <ac:chgData name="Prabhakara, Mithun" userId="5d51eaeb-deab-400e-913f-0482904c0a83" providerId="ADAL" clId="{B19CDA06-32F8-481C-BC01-173122489848}" dt="2023-11-10T13:47:29.313" v="3763" actId="6549"/>
          <ac:spMkLst>
            <pc:docMk/>
            <pc:sldMk cId="2542624161" sldId="272"/>
            <ac:spMk id="3" creationId="{57C23691-0AE3-6833-195C-F72F72F429A9}"/>
          </ac:spMkLst>
        </pc:spChg>
        <pc:spChg chg="add del">
          <ac:chgData name="Prabhakara, Mithun" userId="5d51eaeb-deab-400e-913f-0482904c0a83" providerId="ADAL" clId="{B19CDA06-32F8-481C-BC01-173122489848}" dt="2023-11-10T11:35:41.742" v="3149" actId="26606"/>
          <ac:spMkLst>
            <pc:docMk/>
            <pc:sldMk cId="2542624161" sldId="272"/>
            <ac:spMk id="9" creationId="{F1BBBE79-C427-480A-88F3-4BBC7C8C3241}"/>
          </ac:spMkLst>
        </pc:spChg>
        <pc:spChg chg="add del">
          <ac:chgData name="Prabhakara, Mithun" userId="5d51eaeb-deab-400e-913f-0482904c0a83" providerId="ADAL" clId="{B19CDA06-32F8-481C-BC01-173122489848}" dt="2023-11-10T10:54:46.523" v="2934" actId="26606"/>
          <ac:spMkLst>
            <pc:docMk/>
            <pc:sldMk cId="2542624161" sldId="272"/>
            <ac:spMk id="10" creationId="{F13C74B1-5B17-4795-BED0-7140497B445A}"/>
          </ac:spMkLst>
        </pc:spChg>
        <pc:spChg chg="add del">
          <ac:chgData name="Prabhakara, Mithun" userId="5d51eaeb-deab-400e-913f-0482904c0a83" providerId="ADAL" clId="{B19CDA06-32F8-481C-BC01-173122489848}" dt="2023-11-10T10:54:46.523" v="2934" actId="26606"/>
          <ac:spMkLst>
            <pc:docMk/>
            <pc:sldMk cId="2542624161" sldId="272"/>
            <ac:spMk id="12" creationId="{D4974D33-8DC5-464E-8C6D-BE58F0669C17}"/>
          </ac:spMkLst>
        </pc:spChg>
        <pc:spChg chg="add del">
          <ac:chgData name="Prabhakara, Mithun" userId="5d51eaeb-deab-400e-913f-0482904c0a83" providerId="ADAL" clId="{B19CDA06-32F8-481C-BC01-173122489848}" dt="2023-11-10T11:35:41.742" v="3149" actId="26606"/>
          <ac:spMkLst>
            <pc:docMk/>
            <pc:sldMk cId="2542624161" sldId="272"/>
            <ac:spMk id="14" creationId="{95C8260E-968F-44E8-A823-ABB431311926}"/>
          </ac:spMkLst>
        </pc:spChg>
        <pc:spChg chg="add del">
          <ac:chgData name="Prabhakara, Mithun" userId="5d51eaeb-deab-400e-913f-0482904c0a83" providerId="ADAL" clId="{B19CDA06-32F8-481C-BC01-173122489848}" dt="2023-11-10T11:35:41.742" v="3149" actId="26606"/>
          <ac:spMkLst>
            <pc:docMk/>
            <pc:sldMk cId="2542624161" sldId="272"/>
            <ac:spMk id="16" creationId="{2C1BBA94-3F40-40AA-8BB9-E69E25E537C1}"/>
          </ac:spMkLst>
        </pc:spChg>
        <pc:spChg chg="add del">
          <ac:chgData name="Prabhakara, Mithun" userId="5d51eaeb-deab-400e-913f-0482904c0a83" providerId="ADAL" clId="{B19CDA06-32F8-481C-BC01-173122489848}" dt="2023-11-10T11:35:41.742" v="3149" actId="26606"/>
          <ac:spMkLst>
            <pc:docMk/>
            <pc:sldMk cId="2542624161" sldId="272"/>
            <ac:spMk id="18" creationId="{FE43805F-24A6-46A4-B19B-54F28347355C}"/>
          </ac:spMkLst>
        </pc:spChg>
        <pc:spChg chg="add del">
          <ac:chgData name="Prabhakara, Mithun" userId="5d51eaeb-deab-400e-913f-0482904c0a83" providerId="ADAL" clId="{B19CDA06-32F8-481C-BC01-173122489848}" dt="2023-11-10T11:35:18.540" v="3144" actId="26606"/>
          <ac:spMkLst>
            <pc:docMk/>
            <pc:sldMk cId="2542624161" sldId="272"/>
            <ac:spMk id="20" creationId="{AD96FDFD-4E42-4A06-B8B5-768A1DB9C2A9}"/>
          </ac:spMkLst>
        </pc:spChg>
        <pc:spChg chg="add del">
          <ac:chgData name="Prabhakara, Mithun" userId="5d51eaeb-deab-400e-913f-0482904c0a83" providerId="ADAL" clId="{B19CDA06-32F8-481C-BC01-173122489848}" dt="2023-11-10T11:35:20.730" v="3146" actId="26606"/>
          <ac:spMkLst>
            <pc:docMk/>
            <pc:sldMk cId="2542624161" sldId="272"/>
            <ac:spMk id="22" creationId="{B00278AE-C62A-3610-2127-E5F5BEDC2228}"/>
          </ac:spMkLst>
        </pc:spChg>
        <pc:spChg chg="add del">
          <ac:chgData name="Prabhakara, Mithun" userId="5d51eaeb-deab-400e-913f-0482904c0a83" providerId="ADAL" clId="{B19CDA06-32F8-481C-BC01-173122489848}" dt="2023-11-10T11:11:22.491" v="3009" actId="26606"/>
          <ac:spMkLst>
            <pc:docMk/>
            <pc:sldMk cId="2542624161" sldId="272"/>
            <ac:spMk id="23" creationId="{0D7B6173-1D58-48E2-83CF-37350F315F75}"/>
          </ac:spMkLst>
        </pc:spChg>
        <pc:spChg chg="add del">
          <ac:chgData name="Prabhakara, Mithun" userId="5d51eaeb-deab-400e-913f-0482904c0a83" providerId="ADAL" clId="{B19CDA06-32F8-481C-BC01-173122489848}" dt="2023-11-10T11:11:22.491" v="3009" actId="26606"/>
          <ac:spMkLst>
            <pc:docMk/>
            <pc:sldMk cId="2542624161" sldId="272"/>
            <ac:spMk id="25" creationId="{2F36CA75-CFBF-4844-B719-8FE9EBADA9AF}"/>
          </ac:spMkLst>
        </pc:spChg>
        <pc:spChg chg="add del">
          <ac:chgData name="Prabhakara, Mithun" userId="5d51eaeb-deab-400e-913f-0482904c0a83" providerId="ADAL" clId="{B19CDA06-32F8-481C-BC01-173122489848}" dt="2023-11-10T11:35:41.737" v="3148" actId="26606"/>
          <ac:spMkLst>
            <pc:docMk/>
            <pc:sldMk cId="2542624161" sldId="272"/>
            <ac:spMk id="26" creationId="{F1BBBE79-C427-480A-88F3-4BBC7C8C3241}"/>
          </ac:spMkLst>
        </pc:spChg>
        <pc:spChg chg="add del">
          <ac:chgData name="Prabhakara, Mithun" userId="5d51eaeb-deab-400e-913f-0482904c0a83" providerId="ADAL" clId="{B19CDA06-32F8-481C-BC01-173122489848}" dt="2023-11-10T11:11:22.491" v="3009" actId="26606"/>
          <ac:spMkLst>
            <pc:docMk/>
            <pc:sldMk cId="2542624161" sldId="272"/>
            <ac:spMk id="27" creationId="{3D4A84B9-E564-4DD0-97F8-DBF1C460C28A}"/>
          </ac:spMkLst>
        </pc:spChg>
        <pc:spChg chg="add del">
          <ac:chgData name="Prabhakara, Mithun" userId="5d51eaeb-deab-400e-913f-0482904c0a83" providerId="ADAL" clId="{B19CDA06-32F8-481C-BC01-173122489848}" dt="2023-11-10T11:35:41.737" v="3148" actId="26606"/>
          <ac:spMkLst>
            <pc:docMk/>
            <pc:sldMk cId="2542624161" sldId="272"/>
            <ac:spMk id="28" creationId="{95C8260E-968F-44E8-A823-ABB431311926}"/>
          </ac:spMkLst>
        </pc:spChg>
        <pc:spChg chg="add del">
          <ac:chgData name="Prabhakara, Mithun" userId="5d51eaeb-deab-400e-913f-0482904c0a83" providerId="ADAL" clId="{B19CDA06-32F8-481C-BC01-173122489848}" dt="2023-11-10T11:11:22.491" v="3009" actId="26606"/>
          <ac:spMkLst>
            <pc:docMk/>
            <pc:sldMk cId="2542624161" sldId="272"/>
            <ac:spMk id="29" creationId="{102382E0-0A09-46AE-B955-B911CAFE7F00}"/>
          </ac:spMkLst>
        </pc:spChg>
        <pc:spChg chg="add del">
          <ac:chgData name="Prabhakara, Mithun" userId="5d51eaeb-deab-400e-913f-0482904c0a83" providerId="ADAL" clId="{B19CDA06-32F8-481C-BC01-173122489848}" dt="2023-11-10T11:35:41.737" v="3148" actId="26606"/>
          <ac:spMkLst>
            <pc:docMk/>
            <pc:sldMk cId="2542624161" sldId="272"/>
            <ac:spMk id="30" creationId="{2C1BBA94-3F40-40AA-8BB9-E69E25E537C1}"/>
          </ac:spMkLst>
        </pc:spChg>
        <pc:spChg chg="add del">
          <ac:chgData name="Prabhakara, Mithun" userId="5d51eaeb-deab-400e-913f-0482904c0a83" providerId="ADAL" clId="{B19CDA06-32F8-481C-BC01-173122489848}" dt="2023-11-10T11:11:22.491" v="3009" actId="26606"/>
          <ac:spMkLst>
            <pc:docMk/>
            <pc:sldMk cId="2542624161" sldId="272"/>
            <ac:spMk id="31" creationId="{7DE75D4A-0965-4973-BE75-DECCAC9A9614}"/>
          </ac:spMkLst>
        </pc:spChg>
        <pc:spChg chg="add del">
          <ac:chgData name="Prabhakara, Mithun" userId="5d51eaeb-deab-400e-913f-0482904c0a83" providerId="ADAL" clId="{B19CDA06-32F8-481C-BC01-173122489848}" dt="2023-11-10T11:35:41.737" v="3148" actId="26606"/>
          <ac:spMkLst>
            <pc:docMk/>
            <pc:sldMk cId="2542624161" sldId="272"/>
            <ac:spMk id="32" creationId="{FE43805F-24A6-46A4-B19B-54F28347355C}"/>
          </ac:spMkLst>
        </pc:spChg>
        <pc:spChg chg="add del">
          <ac:chgData name="Prabhakara, Mithun" userId="5d51eaeb-deab-400e-913f-0482904c0a83" providerId="ADAL" clId="{B19CDA06-32F8-481C-BC01-173122489848}" dt="2023-11-10T11:36:05.509" v="3157" actId="26606"/>
          <ac:spMkLst>
            <pc:docMk/>
            <pc:sldMk cId="2542624161" sldId="272"/>
            <ac:spMk id="34" creationId="{4C3A44BB-E01C-4AA8-B2C8-32FC346D2ED7}"/>
          </ac:spMkLst>
        </pc:spChg>
        <pc:spChg chg="add">
          <ac:chgData name="Prabhakara, Mithun" userId="5d51eaeb-deab-400e-913f-0482904c0a83" providerId="ADAL" clId="{B19CDA06-32F8-481C-BC01-173122489848}" dt="2023-11-10T11:36:05.509" v="3157" actId="26606"/>
          <ac:spMkLst>
            <pc:docMk/>
            <pc:sldMk cId="2542624161" sldId="272"/>
            <ac:spMk id="39" creationId="{A6B42B9F-F674-4D7F-AEFD-F5DC47A70952}"/>
          </ac:spMkLst>
        </pc:spChg>
        <pc:spChg chg="add">
          <ac:chgData name="Prabhakara, Mithun" userId="5d51eaeb-deab-400e-913f-0482904c0a83" providerId="ADAL" clId="{B19CDA06-32F8-481C-BC01-173122489848}" dt="2023-11-10T11:36:05.509" v="3157" actId="26606"/>
          <ac:spMkLst>
            <pc:docMk/>
            <pc:sldMk cId="2542624161" sldId="272"/>
            <ac:spMk id="41" creationId="{E677BBB0-8A66-4619-B31B-5097655C5FF2}"/>
          </ac:spMkLst>
        </pc:spChg>
        <pc:spChg chg="add">
          <ac:chgData name="Prabhakara, Mithun" userId="5d51eaeb-deab-400e-913f-0482904c0a83" providerId="ADAL" clId="{B19CDA06-32F8-481C-BC01-173122489848}" dt="2023-11-10T11:36:05.509" v="3157" actId="26606"/>
          <ac:spMkLst>
            <pc:docMk/>
            <pc:sldMk cId="2542624161" sldId="272"/>
            <ac:spMk id="43" creationId="{FB56C437-7CF8-4D2B-8C62-6F9CEA5611FA}"/>
          </ac:spMkLst>
        </pc:spChg>
        <pc:spChg chg="add">
          <ac:chgData name="Prabhakara, Mithun" userId="5d51eaeb-deab-400e-913f-0482904c0a83" providerId="ADAL" clId="{B19CDA06-32F8-481C-BC01-173122489848}" dt="2023-11-10T11:36:05.509" v="3157" actId="26606"/>
          <ac:spMkLst>
            <pc:docMk/>
            <pc:sldMk cId="2542624161" sldId="272"/>
            <ac:spMk id="45" creationId="{288F414E-1A16-495F-8EF5-F55A4207EE48}"/>
          </ac:spMkLst>
        </pc:spChg>
        <pc:picChg chg="add mod ord">
          <ac:chgData name="Prabhakara, Mithun" userId="5d51eaeb-deab-400e-913f-0482904c0a83" providerId="ADAL" clId="{B19CDA06-32F8-481C-BC01-173122489848}" dt="2023-11-10T11:36:05.509" v="3157" actId="26606"/>
          <ac:picMkLst>
            <pc:docMk/>
            <pc:sldMk cId="2542624161" sldId="272"/>
            <ac:picMk id="5" creationId="{B940595E-15EC-9FFE-6140-9397F725B1B7}"/>
          </ac:picMkLst>
        </pc:picChg>
        <pc:picChg chg="add mod ord">
          <ac:chgData name="Prabhakara, Mithun" userId="5d51eaeb-deab-400e-913f-0482904c0a83" providerId="ADAL" clId="{B19CDA06-32F8-481C-BC01-173122489848}" dt="2023-11-10T11:36:05.509" v="3157" actId="26606"/>
          <ac:picMkLst>
            <pc:docMk/>
            <pc:sldMk cId="2542624161" sldId="272"/>
            <ac:picMk id="6" creationId="{18C632A2-0D2B-8BCE-C904-A2EBED264835}"/>
          </ac:picMkLst>
        </pc:picChg>
        <pc:picChg chg="add del mod">
          <ac:chgData name="Prabhakara, Mithun" userId="5d51eaeb-deab-400e-913f-0482904c0a83" providerId="ADAL" clId="{B19CDA06-32F8-481C-BC01-173122489848}" dt="2023-11-10T11:34:52.257" v="3138" actId="478"/>
          <ac:picMkLst>
            <pc:docMk/>
            <pc:sldMk cId="2542624161" sldId="272"/>
            <ac:picMk id="7" creationId="{B76D00DB-4028-E94E-19DA-D16A750DA047}"/>
          </ac:picMkLst>
        </pc:picChg>
        <pc:picChg chg="add mod ord">
          <ac:chgData name="Prabhakara, Mithun" userId="5d51eaeb-deab-400e-913f-0482904c0a83" providerId="ADAL" clId="{B19CDA06-32F8-481C-BC01-173122489848}" dt="2023-11-10T11:36:05.509" v="3157" actId="26606"/>
          <ac:picMkLst>
            <pc:docMk/>
            <pc:sldMk cId="2542624161" sldId="272"/>
            <ac:picMk id="8" creationId="{2B276C14-8A54-CD78-9D85-579C16000B75}"/>
          </ac:picMkLst>
        </pc:picChg>
        <pc:picChg chg="add del">
          <ac:chgData name="Prabhakara, Mithun" userId="5d51eaeb-deab-400e-913f-0482904c0a83" providerId="ADAL" clId="{B19CDA06-32F8-481C-BC01-173122489848}" dt="2023-11-10T11:11:22.491" v="3009" actId="26606"/>
          <ac:picMkLst>
            <pc:docMk/>
            <pc:sldMk cId="2542624161" sldId="272"/>
            <ac:picMk id="33" creationId="{4A599609-F5C2-4A0B-A992-913F814A631A}"/>
          </ac:picMkLst>
        </pc:picChg>
        <pc:cxnChg chg="add del">
          <ac:chgData name="Prabhakara, Mithun" userId="5d51eaeb-deab-400e-913f-0482904c0a83" providerId="ADAL" clId="{B19CDA06-32F8-481C-BC01-173122489848}" dt="2023-11-10T11:35:20.730" v="3146" actId="26606"/>
          <ac:cxnSpMkLst>
            <pc:docMk/>
            <pc:sldMk cId="2542624161" sldId="272"/>
            <ac:cxnSpMk id="24" creationId="{249EDD1B-F94D-B4E6-ACAA-566B9A26FDE3}"/>
          </ac:cxnSpMkLst>
        </pc:cxnChg>
      </pc:sldChg>
      <pc:sldChg chg="addSp delSp modSp new mod setBg">
        <pc:chgData name="Prabhakara, Mithun" userId="5d51eaeb-deab-400e-913f-0482904c0a83" providerId="ADAL" clId="{B19CDA06-32F8-481C-BC01-173122489848}" dt="2023-11-10T13:43:57.622" v="3622" actId="20577"/>
        <pc:sldMkLst>
          <pc:docMk/>
          <pc:sldMk cId="1137716231" sldId="273"/>
        </pc:sldMkLst>
        <pc:spChg chg="del">
          <ac:chgData name="Prabhakara, Mithun" userId="5d51eaeb-deab-400e-913f-0482904c0a83" providerId="ADAL" clId="{B19CDA06-32F8-481C-BC01-173122489848}" dt="2023-11-09T16:07:01.366" v="1438" actId="478"/>
          <ac:spMkLst>
            <pc:docMk/>
            <pc:sldMk cId="1137716231" sldId="273"/>
            <ac:spMk id="2" creationId="{ACF04C38-37B1-D2B7-624C-0C8A91642033}"/>
          </ac:spMkLst>
        </pc:spChg>
        <pc:spChg chg="mod ord">
          <ac:chgData name="Prabhakara, Mithun" userId="5d51eaeb-deab-400e-913f-0482904c0a83" providerId="ADAL" clId="{B19CDA06-32F8-481C-BC01-173122489848}" dt="2023-11-10T13:43:57.622" v="3622" actId="20577"/>
          <ac:spMkLst>
            <pc:docMk/>
            <pc:sldMk cId="1137716231" sldId="273"/>
            <ac:spMk id="3" creationId="{CFDFBAB0-676E-3622-AB1B-43A009C930CF}"/>
          </ac:spMkLst>
        </pc:spChg>
        <pc:spChg chg="add del">
          <ac:chgData name="Prabhakara, Mithun" userId="5d51eaeb-deab-400e-913f-0482904c0a83" providerId="ADAL" clId="{B19CDA06-32F8-481C-BC01-173122489848}" dt="2023-11-10T10:10:27.058" v="1716" actId="26606"/>
          <ac:spMkLst>
            <pc:docMk/>
            <pc:sldMk cId="1137716231" sldId="273"/>
            <ac:spMk id="14" creationId="{A3C210E6-A35A-4F68-8D60-801A019C75B8}"/>
          </ac:spMkLst>
        </pc:spChg>
        <pc:spChg chg="add del">
          <ac:chgData name="Prabhakara, Mithun" userId="5d51eaeb-deab-400e-913f-0482904c0a83" providerId="ADAL" clId="{B19CDA06-32F8-481C-BC01-173122489848}" dt="2023-11-10T10:10:27.058" v="1716" actId="26606"/>
          <ac:spMkLst>
            <pc:docMk/>
            <pc:sldMk cId="1137716231" sldId="273"/>
            <ac:spMk id="16" creationId="{AC0D06B0-F19C-459E-B221-A34B506FB5E3}"/>
          </ac:spMkLst>
        </pc:spChg>
        <pc:spChg chg="add del">
          <ac:chgData name="Prabhakara, Mithun" userId="5d51eaeb-deab-400e-913f-0482904c0a83" providerId="ADAL" clId="{B19CDA06-32F8-481C-BC01-173122489848}" dt="2023-11-10T10:07:38.762" v="1680" actId="26606"/>
          <ac:spMkLst>
            <pc:docMk/>
            <pc:sldMk cId="1137716231" sldId="273"/>
            <ac:spMk id="17" creationId="{95C8260E-968F-44E8-A823-ABB431311926}"/>
          </ac:spMkLst>
        </pc:spChg>
        <pc:spChg chg="add del">
          <ac:chgData name="Prabhakara, Mithun" userId="5d51eaeb-deab-400e-913f-0482904c0a83" providerId="ADAL" clId="{B19CDA06-32F8-481C-BC01-173122489848}" dt="2023-11-10T10:10:27.058" v="1716" actId="26606"/>
          <ac:spMkLst>
            <pc:docMk/>
            <pc:sldMk cId="1137716231" sldId="273"/>
            <ac:spMk id="18" creationId="{345B26DA-1C6B-4C66-81C9-9C1877FC2DB1}"/>
          </ac:spMkLst>
        </pc:spChg>
        <pc:spChg chg="add del">
          <ac:chgData name="Prabhakara, Mithun" userId="5d51eaeb-deab-400e-913f-0482904c0a83" providerId="ADAL" clId="{B19CDA06-32F8-481C-BC01-173122489848}" dt="2023-11-10T10:07:23.729" v="1676" actId="26606"/>
          <ac:spMkLst>
            <pc:docMk/>
            <pc:sldMk cId="1137716231" sldId="273"/>
            <ac:spMk id="19" creationId="{618147C2-BF02-44AA-81D8-FD7776FAB3C6}"/>
          </ac:spMkLst>
        </pc:spChg>
        <pc:spChg chg="add del">
          <ac:chgData name="Prabhakara, Mithun" userId="5d51eaeb-deab-400e-913f-0482904c0a83" providerId="ADAL" clId="{B19CDA06-32F8-481C-BC01-173122489848}" dt="2023-11-10T10:07:23.729" v="1676" actId="26606"/>
          <ac:spMkLst>
            <pc:docMk/>
            <pc:sldMk cId="1137716231" sldId="273"/>
            <ac:spMk id="20" creationId="{615E9F7A-B64C-4192-8930-A05D1E23F324}"/>
          </ac:spMkLst>
        </pc:spChg>
        <pc:spChg chg="add del">
          <ac:chgData name="Prabhakara, Mithun" userId="5d51eaeb-deab-400e-913f-0482904c0a83" providerId="ADAL" clId="{B19CDA06-32F8-481C-BC01-173122489848}" dt="2023-11-10T10:07:23.729" v="1676" actId="26606"/>
          <ac:spMkLst>
            <pc:docMk/>
            <pc:sldMk cId="1137716231" sldId="273"/>
            <ac:spMk id="21" creationId="{793EB161-5CFE-4D7E-B34B-06C90F9B16B6}"/>
          </ac:spMkLst>
        </pc:spChg>
        <pc:spChg chg="add del">
          <ac:chgData name="Prabhakara, Mithun" userId="5d51eaeb-deab-400e-913f-0482904c0a83" providerId="ADAL" clId="{B19CDA06-32F8-481C-BC01-173122489848}" dt="2023-11-10T10:10:27.058" v="1716" actId="26606"/>
          <ac:spMkLst>
            <pc:docMk/>
            <pc:sldMk cId="1137716231" sldId="273"/>
            <ac:spMk id="22" creationId="{98DE6C44-43F8-4DE4-AB81-66853FFEA09A}"/>
          </ac:spMkLst>
        </pc:spChg>
        <pc:spChg chg="add del">
          <ac:chgData name="Prabhakara, Mithun" userId="5d51eaeb-deab-400e-913f-0482904c0a83" providerId="ADAL" clId="{B19CDA06-32F8-481C-BC01-173122489848}" dt="2023-11-10T10:10:27.058" v="1716" actId="26606"/>
          <ac:spMkLst>
            <pc:docMk/>
            <pc:sldMk cId="1137716231" sldId="273"/>
            <ac:spMk id="24" creationId="{2409529B-9B56-4F10-BE4D-F934DB89E57E}"/>
          </ac:spMkLst>
        </pc:spChg>
        <pc:spChg chg="add del">
          <ac:chgData name="Prabhakara, Mithun" userId="5d51eaeb-deab-400e-913f-0482904c0a83" providerId="ADAL" clId="{B19CDA06-32F8-481C-BC01-173122489848}" dt="2023-11-10T10:07:38.762" v="1680" actId="26606"/>
          <ac:spMkLst>
            <pc:docMk/>
            <pc:sldMk cId="1137716231" sldId="273"/>
            <ac:spMk id="25" creationId="{153860BD-2B77-4099-8348-E7AB857CDF6C}"/>
          </ac:spMkLst>
        </pc:spChg>
        <pc:spChg chg="add del">
          <ac:chgData name="Prabhakara, Mithun" userId="5d51eaeb-deab-400e-913f-0482904c0a83" providerId="ADAL" clId="{B19CDA06-32F8-481C-BC01-173122489848}" dt="2023-11-10T10:07:38.762" v="1680" actId="26606"/>
          <ac:spMkLst>
            <pc:docMk/>
            <pc:sldMk cId="1137716231" sldId="273"/>
            <ac:spMk id="26" creationId="{2C1BBA94-3F40-40AA-8BB9-E69E25E537C1}"/>
          </ac:spMkLst>
        </pc:spChg>
        <pc:spChg chg="add del">
          <ac:chgData name="Prabhakara, Mithun" userId="5d51eaeb-deab-400e-913f-0482904c0a83" providerId="ADAL" clId="{B19CDA06-32F8-481C-BC01-173122489848}" dt="2023-11-10T10:07:38.762" v="1680" actId="26606"/>
          <ac:spMkLst>
            <pc:docMk/>
            <pc:sldMk cId="1137716231" sldId="273"/>
            <ac:spMk id="27" creationId="{FE43805F-24A6-46A4-B19B-54F28347355C}"/>
          </ac:spMkLst>
        </pc:spChg>
        <pc:spChg chg="add del">
          <ac:chgData name="Prabhakara, Mithun" userId="5d51eaeb-deab-400e-913f-0482904c0a83" providerId="ADAL" clId="{B19CDA06-32F8-481C-BC01-173122489848}" dt="2023-11-10T10:10:57.623" v="1719" actId="26606"/>
          <ac:spMkLst>
            <pc:docMk/>
            <pc:sldMk cId="1137716231" sldId="273"/>
            <ac:spMk id="28" creationId="{CAD82CDB-5509-455C-A2AC-DBC53F85A143}"/>
          </ac:spMkLst>
        </pc:spChg>
        <pc:spChg chg="add del">
          <ac:chgData name="Prabhakara, Mithun" userId="5d51eaeb-deab-400e-913f-0482904c0a83" providerId="ADAL" clId="{B19CDA06-32F8-481C-BC01-173122489848}" dt="2023-11-10T10:10:57.623" v="1719" actId="26606"/>
          <ac:spMkLst>
            <pc:docMk/>
            <pc:sldMk cId="1137716231" sldId="273"/>
            <ac:spMk id="31" creationId="{720D4FAC-7B9A-4A4F-8E53-071522870B7B}"/>
          </ac:spMkLst>
        </pc:spChg>
        <pc:spChg chg="add del">
          <ac:chgData name="Prabhakara, Mithun" userId="5d51eaeb-deab-400e-913f-0482904c0a83" providerId="ADAL" clId="{B19CDA06-32F8-481C-BC01-173122489848}" dt="2023-11-10T10:10:57.623" v="1719" actId="26606"/>
          <ac:spMkLst>
            <pc:docMk/>
            <pc:sldMk cId="1137716231" sldId="273"/>
            <ac:spMk id="33" creationId="{EDD2A13B-608C-4BE1-AC1F-62B2DAF76BF7}"/>
          </ac:spMkLst>
        </pc:spChg>
        <pc:spChg chg="add del">
          <ac:chgData name="Prabhakara, Mithun" userId="5d51eaeb-deab-400e-913f-0482904c0a83" providerId="ADAL" clId="{B19CDA06-32F8-481C-BC01-173122489848}" dt="2023-11-10T10:07:55.625" v="1686" actId="26606"/>
          <ac:spMkLst>
            <pc:docMk/>
            <pc:sldMk cId="1137716231" sldId="273"/>
            <ac:spMk id="34" creationId="{FF93924A-10DF-4647-8C7A-115C0175774D}"/>
          </ac:spMkLst>
        </pc:spChg>
        <pc:spChg chg="add del">
          <ac:chgData name="Prabhakara, Mithun" userId="5d51eaeb-deab-400e-913f-0482904c0a83" providerId="ADAL" clId="{B19CDA06-32F8-481C-BC01-173122489848}" dt="2023-11-10T10:10:57.623" v="1719" actId="26606"/>
          <ac:spMkLst>
            <pc:docMk/>
            <pc:sldMk cId="1137716231" sldId="273"/>
            <ac:spMk id="35" creationId="{977038ED-F717-467A-8D75-D8441BB92668}"/>
          </ac:spMkLst>
        </pc:spChg>
        <pc:spChg chg="add del">
          <ac:chgData name="Prabhakara, Mithun" userId="5d51eaeb-deab-400e-913f-0482904c0a83" providerId="ADAL" clId="{B19CDA06-32F8-481C-BC01-173122489848}" dt="2023-11-10T10:11:29.361" v="1727" actId="26606"/>
          <ac:spMkLst>
            <pc:docMk/>
            <pc:sldMk cId="1137716231" sldId="273"/>
            <ac:spMk id="37" creationId="{618147C2-BF02-44AA-81D8-FD7776FAB3C6}"/>
          </ac:spMkLst>
        </pc:spChg>
        <pc:spChg chg="add del">
          <ac:chgData name="Prabhakara, Mithun" userId="5d51eaeb-deab-400e-913f-0482904c0a83" providerId="ADAL" clId="{B19CDA06-32F8-481C-BC01-173122489848}" dt="2023-11-10T10:11:29.361" v="1727" actId="26606"/>
          <ac:spMkLst>
            <pc:docMk/>
            <pc:sldMk cId="1137716231" sldId="273"/>
            <ac:spMk id="40" creationId="{615E9F7A-B64C-4192-8930-A05D1E23F324}"/>
          </ac:spMkLst>
        </pc:spChg>
        <pc:spChg chg="add del">
          <ac:chgData name="Prabhakara, Mithun" userId="5d51eaeb-deab-400e-913f-0482904c0a83" providerId="ADAL" clId="{B19CDA06-32F8-481C-BC01-173122489848}" dt="2023-11-10T10:11:29.361" v="1727" actId="26606"/>
          <ac:spMkLst>
            <pc:docMk/>
            <pc:sldMk cId="1137716231" sldId="273"/>
            <ac:spMk id="42" creationId="{793EB161-5CFE-4D7E-B34B-06C90F9B16B6}"/>
          </ac:spMkLst>
        </pc:spChg>
        <pc:spChg chg="add del">
          <ac:chgData name="Prabhakara, Mithun" userId="5d51eaeb-deab-400e-913f-0482904c0a83" providerId="ADAL" clId="{B19CDA06-32F8-481C-BC01-173122489848}" dt="2023-11-10T10:08:44.751" v="1694" actId="26606"/>
          <ac:spMkLst>
            <pc:docMk/>
            <pc:sldMk cId="1137716231" sldId="273"/>
            <ac:spMk id="43" creationId="{D7F307E1-26FA-4252-94D1-9711C4518CA1}"/>
          </ac:spMkLst>
        </pc:spChg>
        <pc:spChg chg="add del">
          <ac:chgData name="Prabhakara, Mithun" userId="5d51eaeb-deab-400e-913f-0482904c0a83" providerId="ADAL" clId="{B19CDA06-32F8-481C-BC01-173122489848}" dt="2023-11-10T10:08:44.751" v="1694" actId="26606"/>
          <ac:spMkLst>
            <pc:docMk/>
            <pc:sldMk cId="1137716231" sldId="273"/>
            <ac:spMk id="44" creationId="{398DFB7A-5FB9-4FBB-8BD1-0DBC6A3652FB}"/>
          </ac:spMkLst>
        </pc:spChg>
        <pc:spChg chg="add del">
          <ac:chgData name="Prabhakara, Mithun" userId="5d51eaeb-deab-400e-913f-0482904c0a83" providerId="ADAL" clId="{B19CDA06-32F8-481C-BC01-173122489848}" dt="2023-11-10T10:08:44.751" v="1694" actId="26606"/>
          <ac:spMkLst>
            <pc:docMk/>
            <pc:sldMk cId="1137716231" sldId="273"/>
            <ac:spMk id="45" creationId="{357E4EC5-5150-4D8A-B97F-668E90752EC1}"/>
          </ac:spMkLst>
        </pc:spChg>
        <pc:spChg chg="add del">
          <ac:chgData name="Prabhakara, Mithun" userId="5d51eaeb-deab-400e-913f-0482904c0a83" providerId="ADAL" clId="{B19CDA06-32F8-481C-BC01-173122489848}" dt="2023-11-10T10:08:44.751" v="1694" actId="26606"/>
          <ac:spMkLst>
            <pc:docMk/>
            <pc:sldMk cId="1137716231" sldId="273"/>
            <ac:spMk id="46" creationId="{8C818ED5-2F56-4171-9445-3AA4F4462396}"/>
          </ac:spMkLst>
        </pc:spChg>
        <pc:spChg chg="add del">
          <ac:chgData name="Prabhakara, Mithun" userId="5d51eaeb-deab-400e-913f-0482904c0a83" providerId="ADAL" clId="{B19CDA06-32F8-481C-BC01-173122489848}" dt="2023-11-10T10:08:44.751" v="1694" actId="26606"/>
          <ac:spMkLst>
            <pc:docMk/>
            <pc:sldMk cId="1137716231" sldId="273"/>
            <ac:spMk id="47" creationId="{DE74FCE8-866C-4AFA-B45C-FACE2A6094E4}"/>
          </ac:spMkLst>
        </pc:spChg>
        <pc:spChg chg="add del">
          <ac:chgData name="Prabhakara, Mithun" userId="5d51eaeb-deab-400e-913f-0482904c0a83" providerId="ADAL" clId="{B19CDA06-32F8-481C-BC01-173122489848}" dt="2023-11-10T10:11:11.853" v="1722" actId="26606"/>
          <ac:spMkLst>
            <pc:docMk/>
            <pc:sldMk cId="1137716231" sldId="273"/>
            <ac:spMk id="48" creationId="{681D366F-0B96-4E6B-ABD5-96092A6A9174}"/>
          </ac:spMkLst>
        </pc:spChg>
        <pc:spChg chg="add del">
          <ac:chgData name="Prabhakara, Mithun" userId="5d51eaeb-deab-400e-913f-0482904c0a83" providerId="ADAL" clId="{B19CDA06-32F8-481C-BC01-173122489848}" dt="2023-11-10T10:09:00.497" v="1698" actId="26606"/>
          <ac:spMkLst>
            <pc:docMk/>
            <pc:sldMk cId="1137716231" sldId="273"/>
            <ac:spMk id="52" creationId="{5F642B1C-ADBA-5B39-37F5-F3BE3D782434}"/>
          </ac:spMkLst>
        </pc:spChg>
        <pc:spChg chg="add del">
          <ac:chgData name="Prabhakara, Mithun" userId="5d51eaeb-deab-400e-913f-0482904c0a83" providerId="ADAL" clId="{B19CDA06-32F8-481C-BC01-173122489848}" dt="2023-11-10T10:09:00.497" v="1698" actId="26606"/>
          <ac:spMkLst>
            <pc:docMk/>
            <pc:sldMk cId="1137716231" sldId="273"/>
            <ac:spMk id="53" creationId="{388CF4BA-41BC-FF21-844C-1F22622449E8}"/>
          </ac:spMkLst>
        </pc:spChg>
        <pc:spChg chg="add del">
          <ac:chgData name="Prabhakara, Mithun" userId="5d51eaeb-deab-400e-913f-0482904c0a83" providerId="ADAL" clId="{B19CDA06-32F8-481C-BC01-173122489848}" dt="2023-11-10T10:09:00.497" v="1698" actId="26606"/>
          <ac:spMkLst>
            <pc:docMk/>
            <pc:sldMk cId="1137716231" sldId="273"/>
            <ac:spMk id="54" creationId="{831C75FA-AE0A-6B5D-9E65-F338FBE832B9}"/>
          </ac:spMkLst>
        </pc:spChg>
        <pc:spChg chg="add del">
          <ac:chgData name="Prabhakara, Mithun" userId="5d51eaeb-deab-400e-913f-0482904c0a83" providerId="ADAL" clId="{B19CDA06-32F8-481C-BC01-173122489848}" dt="2023-11-10T10:09:04.627" v="1700" actId="26606"/>
          <ac:spMkLst>
            <pc:docMk/>
            <pc:sldMk cId="1137716231" sldId="273"/>
            <ac:spMk id="56" creationId="{A2679492-7988-4050-9056-542444452411}"/>
          </ac:spMkLst>
        </pc:spChg>
        <pc:spChg chg="add del">
          <ac:chgData name="Prabhakara, Mithun" userId="5d51eaeb-deab-400e-913f-0482904c0a83" providerId="ADAL" clId="{B19CDA06-32F8-481C-BC01-173122489848}" dt="2023-11-10T10:09:04.627" v="1700" actId="26606"/>
          <ac:spMkLst>
            <pc:docMk/>
            <pc:sldMk cId="1137716231" sldId="273"/>
            <ac:spMk id="57" creationId="{B091B163-7D61-4891-ABCF-5C13D9C418D0}"/>
          </ac:spMkLst>
        </pc:spChg>
        <pc:spChg chg="add del">
          <ac:chgData name="Prabhakara, Mithun" userId="5d51eaeb-deab-400e-913f-0482904c0a83" providerId="ADAL" clId="{B19CDA06-32F8-481C-BC01-173122489848}" dt="2023-11-10T10:09:23.399" v="1704" actId="26606"/>
          <ac:spMkLst>
            <pc:docMk/>
            <pc:sldMk cId="1137716231" sldId="273"/>
            <ac:spMk id="62" creationId="{A3C210E6-A35A-4F68-8D60-801A019C75B8}"/>
          </ac:spMkLst>
        </pc:spChg>
        <pc:spChg chg="add del">
          <ac:chgData name="Prabhakara, Mithun" userId="5d51eaeb-deab-400e-913f-0482904c0a83" providerId="ADAL" clId="{B19CDA06-32F8-481C-BC01-173122489848}" dt="2023-11-10T10:09:23.399" v="1704" actId="26606"/>
          <ac:spMkLst>
            <pc:docMk/>
            <pc:sldMk cId="1137716231" sldId="273"/>
            <ac:spMk id="63" creationId="{AC0D06B0-F19C-459E-B221-A34B506FB5E3}"/>
          </ac:spMkLst>
        </pc:spChg>
        <pc:spChg chg="add del">
          <ac:chgData name="Prabhakara, Mithun" userId="5d51eaeb-deab-400e-913f-0482904c0a83" providerId="ADAL" clId="{B19CDA06-32F8-481C-BC01-173122489848}" dt="2023-11-10T10:09:23.399" v="1704" actId="26606"/>
          <ac:spMkLst>
            <pc:docMk/>
            <pc:sldMk cId="1137716231" sldId="273"/>
            <ac:spMk id="64" creationId="{345B26DA-1C6B-4C66-81C9-9C1877FC2DB1}"/>
          </ac:spMkLst>
        </pc:spChg>
        <pc:spChg chg="add del">
          <ac:chgData name="Prabhakara, Mithun" userId="5d51eaeb-deab-400e-913f-0482904c0a83" providerId="ADAL" clId="{B19CDA06-32F8-481C-BC01-173122489848}" dt="2023-11-10T10:09:23.399" v="1704" actId="26606"/>
          <ac:spMkLst>
            <pc:docMk/>
            <pc:sldMk cId="1137716231" sldId="273"/>
            <ac:spMk id="65" creationId="{98DE6C44-43F8-4DE4-AB81-66853FFEA09A}"/>
          </ac:spMkLst>
        </pc:spChg>
        <pc:spChg chg="add del">
          <ac:chgData name="Prabhakara, Mithun" userId="5d51eaeb-deab-400e-913f-0482904c0a83" providerId="ADAL" clId="{B19CDA06-32F8-481C-BC01-173122489848}" dt="2023-11-10T10:09:23.399" v="1704" actId="26606"/>
          <ac:spMkLst>
            <pc:docMk/>
            <pc:sldMk cId="1137716231" sldId="273"/>
            <ac:spMk id="66" creationId="{2409529B-9B56-4F10-BE4D-F934DB89E57E}"/>
          </ac:spMkLst>
        </pc:spChg>
        <pc:spChg chg="add del">
          <ac:chgData name="Prabhakara, Mithun" userId="5d51eaeb-deab-400e-913f-0482904c0a83" providerId="ADAL" clId="{B19CDA06-32F8-481C-BC01-173122489848}" dt="2023-11-10T10:09:28.517" v="1706" actId="26606"/>
          <ac:spMkLst>
            <pc:docMk/>
            <pc:sldMk cId="1137716231" sldId="273"/>
            <ac:spMk id="68" creationId="{FF93924A-10DF-4647-8C7A-115C0175774D}"/>
          </ac:spMkLst>
        </pc:spChg>
        <pc:spChg chg="add del">
          <ac:chgData name="Prabhakara, Mithun" userId="5d51eaeb-deab-400e-913f-0482904c0a83" providerId="ADAL" clId="{B19CDA06-32F8-481C-BC01-173122489848}" dt="2023-11-10T10:09:36.869" v="1710" actId="26606"/>
          <ac:spMkLst>
            <pc:docMk/>
            <pc:sldMk cId="1137716231" sldId="273"/>
            <ac:spMk id="72" creationId="{FF93924A-10DF-4647-8C7A-115C0175774D}"/>
          </ac:spMkLst>
        </pc:spChg>
        <pc:spChg chg="add del">
          <ac:chgData name="Prabhakara, Mithun" userId="5d51eaeb-deab-400e-913f-0482904c0a83" providerId="ADAL" clId="{B19CDA06-32F8-481C-BC01-173122489848}" dt="2023-11-10T10:11:17.561" v="1724" actId="26606"/>
          <ac:spMkLst>
            <pc:docMk/>
            <pc:sldMk cId="1137716231" sldId="273"/>
            <ac:spMk id="86" creationId="{7979CB03-77A3-48F2-A1C8-52F03FCB3D00}"/>
          </ac:spMkLst>
        </pc:spChg>
        <pc:spChg chg="add del">
          <ac:chgData name="Prabhakara, Mithun" userId="5d51eaeb-deab-400e-913f-0482904c0a83" providerId="ADAL" clId="{B19CDA06-32F8-481C-BC01-173122489848}" dt="2023-11-10T10:11:17.561" v="1724" actId="26606"/>
          <ac:spMkLst>
            <pc:docMk/>
            <pc:sldMk cId="1137716231" sldId="273"/>
            <ac:spMk id="87" creationId="{9073D962-D3D2-4A72-8593-65C213CBFFC3}"/>
          </ac:spMkLst>
        </pc:spChg>
        <pc:spChg chg="add del">
          <ac:chgData name="Prabhakara, Mithun" userId="5d51eaeb-deab-400e-913f-0482904c0a83" providerId="ADAL" clId="{B19CDA06-32F8-481C-BC01-173122489848}" dt="2023-11-10T10:11:17.561" v="1724" actId="26606"/>
          <ac:spMkLst>
            <pc:docMk/>
            <pc:sldMk cId="1137716231" sldId="273"/>
            <ac:spMk id="88" creationId="{2387511B-F6E1-4929-AC90-94FB8B6B0F41}"/>
          </ac:spMkLst>
        </pc:spChg>
        <pc:spChg chg="add del">
          <ac:chgData name="Prabhakara, Mithun" userId="5d51eaeb-deab-400e-913f-0482904c0a83" providerId="ADAL" clId="{B19CDA06-32F8-481C-BC01-173122489848}" dt="2023-11-10T10:11:17.561" v="1724" actId="26606"/>
          <ac:spMkLst>
            <pc:docMk/>
            <pc:sldMk cId="1137716231" sldId="273"/>
            <ac:spMk id="89" creationId="{AA58F78C-27AB-465F-AA33-15E08AF267F9}"/>
          </ac:spMkLst>
        </pc:spChg>
        <pc:spChg chg="add del">
          <ac:chgData name="Prabhakara, Mithun" userId="5d51eaeb-deab-400e-913f-0482904c0a83" providerId="ADAL" clId="{B19CDA06-32F8-481C-BC01-173122489848}" dt="2023-11-10T10:11:29.335" v="1726" actId="26606"/>
          <ac:spMkLst>
            <pc:docMk/>
            <pc:sldMk cId="1137716231" sldId="273"/>
            <ac:spMk id="91" creationId="{136540F3-A655-4714-A1FB-13DD59A625ED}"/>
          </ac:spMkLst>
        </pc:spChg>
        <pc:spChg chg="add del">
          <ac:chgData name="Prabhakara, Mithun" userId="5d51eaeb-deab-400e-913f-0482904c0a83" providerId="ADAL" clId="{B19CDA06-32F8-481C-BC01-173122489848}" dt="2023-11-10T10:11:29.335" v="1726" actId="26606"/>
          <ac:spMkLst>
            <pc:docMk/>
            <pc:sldMk cId="1137716231" sldId="273"/>
            <ac:spMk id="92" creationId="{57C65704-4C6A-460B-8807-9C509F4D455C}"/>
          </ac:spMkLst>
        </pc:spChg>
        <pc:spChg chg="add del">
          <ac:chgData name="Prabhakara, Mithun" userId="5d51eaeb-deab-400e-913f-0482904c0a83" providerId="ADAL" clId="{B19CDA06-32F8-481C-BC01-173122489848}" dt="2023-11-10T10:11:45.988" v="1730" actId="26606"/>
          <ac:spMkLst>
            <pc:docMk/>
            <pc:sldMk cId="1137716231" sldId="273"/>
            <ac:spMk id="94" creationId="{43FCDA63-538C-4FB3-911D-7DF75B5993C9}"/>
          </ac:spMkLst>
        </pc:spChg>
        <pc:spChg chg="add del">
          <ac:chgData name="Prabhakara, Mithun" userId="5d51eaeb-deab-400e-913f-0482904c0a83" providerId="ADAL" clId="{B19CDA06-32F8-481C-BC01-173122489848}" dt="2023-11-10T10:11:45.988" v="1730" actId="26606"/>
          <ac:spMkLst>
            <pc:docMk/>
            <pc:sldMk cId="1137716231" sldId="273"/>
            <ac:spMk id="95" creationId="{C0F36B17-8009-453B-9C49-36A9D6F9D0EC}"/>
          </ac:spMkLst>
        </pc:spChg>
        <pc:spChg chg="add del">
          <ac:chgData name="Prabhakara, Mithun" userId="5d51eaeb-deab-400e-913f-0482904c0a83" providerId="ADAL" clId="{B19CDA06-32F8-481C-BC01-173122489848}" dt="2023-11-10T10:12:00.665" v="1732" actId="26606"/>
          <ac:spMkLst>
            <pc:docMk/>
            <pc:sldMk cId="1137716231" sldId="273"/>
            <ac:spMk id="100" creationId="{2755DE72-8EC1-4463-8CF6-19B22D08E9FD}"/>
          </ac:spMkLst>
        </pc:spChg>
        <pc:spChg chg="add del">
          <ac:chgData name="Prabhakara, Mithun" userId="5d51eaeb-deab-400e-913f-0482904c0a83" providerId="ADAL" clId="{B19CDA06-32F8-481C-BC01-173122489848}" dt="2023-11-10T10:12:00.665" v="1732" actId="26606"/>
          <ac:spMkLst>
            <pc:docMk/>
            <pc:sldMk cId="1137716231" sldId="273"/>
            <ac:spMk id="102" creationId="{F3BC3929-4C25-4FCC-B692-FE4A3C4B523A}"/>
          </ac:spMkLst>
        </pc:spChg>
        <pc:spChg chg="add del">
          <ac:chgData name="Prabhakara, Mithun" userId="5d51eaeb-deab-400e-913f-0482904c0a83" providerId="ADAL" clId="{B19CDA06-32F8-481C-BC01-173122489848}" dt="2023-11-10T10:12:00.665" v="1732" actId="26606"/>
          <ac:spMkLst>
            <pc:docMk/>
            <pc:sldMk cId="1137716231" sldId="273"/>
            <ac:spMk id="104" creationId="{ADA617E3-18BD-4E80-89E2-804D3B995A39}"/>
          </ac:spMkLst>
        </pc:spChg>
        <pc:spChg chg="add del">
          <ac:chgData name="Prabhakara, Mithun" userId="5d51eaeb-deab-400e-913f-0482904c0a83" providerId="ADAL" clId="{B19CDA06-32F8-481C-BC01-173122489848}" dt="2023-11-10T10:12:30.907" v="1737" actId="26606"/>
          <ac:spMkLst>
            <pc:docMk/>
            <pc:sldMk cId="1137716231" sldId="273"/>
            <ac:spMk id="109" creationId="{A3C210E6-A35A-4F68-8D60-801A019C75B8}"/>
          </ac:spMkLst>
        </pc:spChg>
        <pc:spChg chg="add del">
          <ac:chgData name="Prabhakara, Mithun" userId="5d51eaeb-deab-400e-913f-0482904c0a83" providerId="ADAL" clId="{B19CDA06-32F8-481C-BC01-173122489848}" dt="2023-11-10T10:12:30.907" v="1737" actId="26606"/>
          <ac:spMkLst>
            <pc:docMk/>
            <pc:sldMk cId="1137716231" sldId="273"/>
            <ac:spMk id="111" creationId="{AC0D06B0-F19C-459E-B221-A34B506FB5E3}"/>
          </ac:spMkLst>
        </pc:spChg>
        <pc:spChg chg="add del">
          <ac:chgData name="Prabhakara, Mithun" userId="5d51eaeb-deab-400e-913f-0482904c0a83" providerId="ADAL" clId="{B19CDA06-32F8-481C-BC01-173122489848}" dt="2023-11-10T10:12:30.907" v="1737" actId="26606"/>
          <ac:spMkLst>
            <pc:docMk/>
            <pc:sldMk cId="1137716231" sldId="273"/>
            <ac:spMk id="113" creationId="{345B26DA-1C6B-4C66-81C9-9C1877FC2DB1}"/>
          </ac:spMkLst>
        </pc:spChg>
        <pc:spChg chg="add del">
          <ac:chgData name="Prabhakara, Mithun" userId="5d51eaeb-deab-400e-913f-0482904c0a83" providerId="ADAL" clId="{B19CDA06-32F8-481C-BC01-173122489848}" dt="2023-11-10T10:12:30.907" v="1737" actId="26606"/>
          <ac:spMkLst>
            <pc:docMk/>
            <pc:sldMk cId="1137716231" sldId="273"/>
            <ac:spMk id="115" creationId="{98DE6C44-43F8-4DE4-AB81-66853FFEA09A}"/>
          </ac:spMkLst>
        </pc:spChg>
        <pc:spChg chg="add del">
          <ac:chgData name="Prabhakara, Mithun" userId="5d51eaeb-deab-400e-913f-0482904c0a83" providerId="ADAL" clId="{B19CDA06-32F8-481C-BC01-173122489848}" dt="2023-11-10T10:12:30.907" v="1737" actId="26606"/>
          <ac:spMkLst>
            <pc:docMk/>
            <pc:sldMk cId="1137716231" sldId="273"/>
            <ac:spMk id="117" creationId="{2409529B-9B56-4F10-BE4D-F934DB89E57E}"/>
          </ac:spMkLst>
        </pc:spChg>
        <pc:spChg chg="add">
          <ac:chgData name="Prabhakara, Mithun" userId="5d51eaeb-deab-400e-913f-0482904c0a83" providerId="ADAL" clId="{B19CDA06-32F8-481C-BC01-173122489848}" dt="2023-11-10T10:12:30.907" v="1737" actId="26606"/>
          <ac:spMkLst>
            <pc:docMk/>
            <pc:sldMk cId="1137716231" sldId="273"/>
            <ac:spMk id="122" creationId="{B95B9BA8-1D69-4796-85F5-B6D0BD52354B}"/>
          </ac:spMkLst>
        </pc:spChg>
        <pc:grpChg chg="add del">
          <ac:chgData name="Prabhakara, Mithun" userId="5d51eaeb-deab-400e-913f-0482904c0a83" providerId="ADAL" clId="{B19CDA06-32F8-481C-BC01-173122489848}" dt="2023-11-10T10:07:22.023" v="1674" actId="26606"/>
          <ac:grpSpMkLst>
            <pc:docMk/>
            <pc:sldMk cId="1137716231" sldId="273"/>
            <ac:grpSpMk id="15" creationId="{F353E4C9-91CB-B3CB-4315-EE03EF852329}"/>
          </ac:grpSpMkLst>
        </pc:grpChg>
        <pc:grpChg chg="add del">
          <ac:chgData name="Prabhakara, Mithun" userId="5d51eaeb-deab-400e-913f-0482904c0a83" providerId="ADAL" clId="{B19CDA06-32F8-481C-BC01-173122489848}" dt="2023-11-10T10:07:50.554" v="1682" actId="26606"/>
          <ac:grpSpMkLst>
            <pc:docMk/>
            <pc:sldMk cId="1137716231" sldId="273"/>
            <ac:grpSpMk id="29" creationId="{C574E4A4-0AD5-C39F-C13D-7E8670AC00B7}"/>
          </ac:grpSpMkLst>
        </pc:grpChg>
        <pc:grpChg chg="add del">
          <ac:chgData name="Prabhakara, Mithun" userId="5d51eaeb-deab-400e-913f-0482904c0a83" providerId="ADAL" clId="{B19CDA06-32F8-481C-BC01-173122489848}" dt="2023-11-10T10:08:05.409" v="1690" actId="26606"/>
          <ac:grpSpMkLst>
            <pc:docMk/>
            <pc:sldMk cId="1137716231" sldId="273"/>
            <ac:grpSpMk id="38" creationId="{AEF65689-55A4-1A17-9396-9760BDCFF479}"/>
          </ac:grpSpMkLst>
        </pc:grpChg>
        <pc:grpChg chg="add del">
          <ac:chgData name="Prabhakara, Mithun" userId="5d51eaeb-deab-400e-913f-0482904c0a83" providerId="ADAL" clId="{B19CDA06-32F8-481C-BC01-173122489848}" dt="2023-11-10T10:08:57.747" v="1696" actId="26606"/>
          <ac:grpSpMkLst>
            <pc:docMk/>
            <pc:sldMk cId="1137716231" sldId="273"/>
            <ac:grpSpMk id="49" creationId="{F353E4C9-91CB-B3CB-4315-EE03EF852329}"/>
          </ac:grpSpMkLst>
        </pc:grpChg>
        <pc:grpChg chg="add del">
          <ac:chgData name="Prabhakara, Mithun" userId="5d51eaeb-deab-400e-913f-0482904c0a83" providerId="ADAL" clId="{B19CDA06-32F8-481C-BC01-173122489848}" dt="2023-11-10T10:11:11.853" v="1722" actId="26606"/>
          <ac:grpSpMkLst>
            <pc:docMk/>
            <pc:sldMk cId="1137716231" sldId="273"/>
            <ac:grpSpMk id="55" creationId="{0033DEB0-7449-4D72-ABFF-9DCE4C94D585}"/>
          </ac:grpSpMkLst>
        </pc:grpChg>
        <pc:grpChg chg="add del">
          <ac:chgData name="Prabhakara, Mithun" userId="5d51eaeb-deab-400e-913f-0482904c0a83" providerId="ADAL" clId="{B19CDA06-32F8-481C-BC01-173122489848}" dt="2023-11-10T10:11:11.853" v="1722" actId="26606"/>
          <ac:grpSpMkLst>
            <pc:docMk/>
            <pc:sldMk cId="1137716231" sldId="273"/>
            <ac:grpSpMk id="61" creationId="{1616FA42-3839-4D06-805D-DB21EE1E14FB}"/>
          </ac:grpSpMkLst>
        </pc:grpChg>
        <pc:grpChg chg="add del">
          <ac:chgData name="Prabhakara, Mithun" userId="5d51eaeb-deab-400e-913f-0482904c0a83" providerId="ADAL" clId="{B19CDA06-32F8-481C-BC01-173122489848}" dt="2023-11-10T10:11:11.853" v="1722" actId="26606"/>
          <ac:grpSpMkLst>
            <pc:docMk/>
            <pc:sldMk cId="1137716231" sldId="273"/>
            <ac:grpSpMk id="67" creationId="{6958A1EF-1C74-4E85-B4BA-3605C9624749}"/>
          </ac:grpSpMkLst>
        </pc:grpChg>
        <pc:grpChg chg="add del">
          <ac:chgData name="Prabhakara, Mithun" userId="5d51eaeb-deab-400e-913f-0482904c0a83" providerId="ADAL" clId="{B19CDA06-32F8-481C-BC01-173122489848}" dt="2023-11-10T10:11:11.853" v="1722" actId="26606"/>
          <ac:grpSpMkLst>
            <pc:docMk/>
            <pc:sldMk cId="1137716231" sldId="273"/>
            <ac:grpSpMk id="73" creationId="{BCFC0C88-15C5-478A-93E5-8D0F6E26BC3A}"/>
          </ac:grpSpMkLst>
        </pc:grpChg>
        <pc:grpChg chg="add">
          <ac:chgData name="Prabhakara, Mithun" userId="5d51eaeb-deab-400e-913f-0482904c0a83" providerId="ADAL" clId="{B19CDA06-32F8-481C-BC01-173122489848}" dt="2023-11-10T10:12:30.907" v="1737" actId="26606"/>
          <ac:grpSpMkLst>
            <pc:docMk/>
            <pc:sldMk cId="1137716231" sldId="273"/>
            <ac:grpSpMk id="124" creationId="{364A290D-B7BC-40B4-AB97-0C801BCCE267}"/>
          </ac:grpSpMkLst>
        </pc:grpChg>
        <pc:picChg chg="add mod ord">
          <ac:chgData name="Prabhakara, Mithun" userId="5d51eaeb-deab-400e-913f-0482904c0a83" providerId="ADAL" clId="{B19CDA06-32F8-481C-BC01-173122489848}" dt="2023-11-10T10:31:56.712" v="2274" actId="14100"/>
          <ac:picMkLst>
            <pc:docMk/>
            <pc:sldMk cId="1137716231" sldId="273"/>
            <ac:picMk id="4" creationId="{A23BACD2-31DC-FD61-67E5-7EE7190918C1}"/>
          </ac:picMkLst>
        </pc:picChg>
        <pc:picChg chg="add mod ord">
          <ac:chgData name="Prabhakara, Mithun" userId="5d51eaeb-deab-400e-913f-0482904c0a83" providerId="ADAL" clId="{B19CDA06-32F8-481C-BC01-173122489848}" dt="2023-11-10T12:10:25.705" v="3273" actId="1076"/>
          <ac:picMkLst>
            <pc:docMk/>
            <pc:sldMk cId="1137716231" sldId="273"/>
            <ac:picMk id="6" creationId="{F9884573-B6FB-39D7-59D9-B5D7E62F051F}"/>
          </ac:picMkLst>
        </pc:picChg>
        <pc:picChg chg="add mod ord">
          <ac:chgData name="Prabhakara, Mithun" userId="5d51eaeb-deab-400e-913f-0482904c0a83" providerId="ADAL" clId="{B19CDA06-32F8-481C-BC01-173122489848}" dt="2023-11-10T10:32:41.058" v="2288" actId="1076"/>
          <ac:picMkLst>
            <pc:docMk/>
            <pc:sldMk cId="1137716231" sldId="273"/>
            <ac:picMk id="8" creationId="{0609C117-3407-53D5-DAAE-9513FDC45B85}"/>
          </ac:picMkLst>
        </pc:picChg>
        <pc:picChg chg="add mod ord">
          <ac:chgData name="Prabhakara, Mithun" userId="5d51eaeb-deab-400e-913f-0482904c0a83" providerId="ADAL" clId="{B19CDA06-32F8-481C-BC01-173122489848}" dt="2023-11-10T10:32:45.025" v="2289" actId="1076"/>
          <ac:picMkLst>
            <pc:docMk/>
            <pc:sldMk cId="1137716231" sldId="273"/>
            <ac:picMk id="10" creationId="{91463E85-4D9C-F0C3-1339-7B1E594F5BC1}"/>
          </ac:picMkLst>
        </pc:picChg>
        <pc:cxnChg chg="add del">
          <ac:chgData name="Prabhakara, Mithun" userId="5d51eaeb-deab-400e-913f-0482904c0a83" providerId="ADAL" clId="{B19CDA06-32F8-481C-BC01-173122489848}" dt="2023-11-10T10:10:05.750" v="1714" actId="26606"/>
          <ac:cxnSpMkLst>
            <pc:docMk/>
            <pc:sldMk cId="1137716231" sldId="273"/>
            <ac:cxnSpMk id="12" creationId="{1503BFE4-729B-D9D0-C17B-501E6AF1127A}"/>
          </ac:cxnSpMkLst>
        </pc:cxnChg>
        <pc:cxnChg chg="add del">
          <ac:chgData name="Prabhakara, Mithun" userId="5d51eaeb-deab-400e-913f-0482904c0a83" providerId="ADAL" clId="{B19CDA06-32F8-481C-BC01-173122489848}" dt="2023-11-10T10:07:27.851" v="1678" actId="26606"/>
          <ac:cxnSpMkLst>
            <pc:docMk/>
            <pc:sldMk cId="1137716231" sldId="273"/>
            <ac:cxnSpMk id="23" creationId="{249EDD1B-F94D-B4E6-ACAA-566B9A26FDE3}"/>
          </ac:cxnSpMkLst>
        </pc:cxnChg>
        <pc:cxnChg chg="add del">
          <ac:chgData name="Prabhakara, Mithun" userId="5d51eaeb-deab-400e-913f-0482904c0a83" providerId="ADAL" clId="{B19CDA06-32F8-481C-BC01-173122489848}" dt="2023-11-10T10:07:52.781" v="1684" actId="26606"/>
          <ac:cxnSpMkLst>
            <pc:docMk/>
            <pc:sldMk cId="1137716231" sldId="273"/>
            <ac:cxnSpMk id="32" creationId="{1503BFE4-729B-D9D0-C17B-501E6AF1127A}"/>
          </ac:cxnSpMkLst>
        </pc:cxnChg>
        <pc:cxnChg chg="add del">
          <ac:chgData name="Prabhakara, Mithun" userId="5d51eaeb-deab-400e-913f-0482904c0a83" providerId="ADAL" clId="{B19CDA06-32F8-481C-BC01-173122489848}" dt="2023-11-10T10:07:57.861" v="1688" actId="26606"/>
          <ac:cxnSpMkLst>
            <pc:docMk/>
            <pc:sldMk cId="1137716231" sldId="273"/>
            <ac:cxnSpMk id="36" creationId="{1503BFE4-729B-D9D0-C17B-501E6AF1127A}"/>
          </ac:cxnSpMkLst>
        </pc:cxnChg>
        <pc:cxnChg chg="add del">
          <ac:chgData name="Prabhakara, Mithun" userId="5d51eaeb-deab-400e-913f-0482904c0a83" providerId="ADAL" clId="{B19CDA06-32F8-481C-BC01-173122489848}" dt="2023-11-10T10:08:42.313" v="1692" actId="26606"/>
          <ac:cxnSpMkLst>
            <pc:docMk/>
            <pc:sldMk cId="1137716231" sldId="273"/>
            <ac:cxnSpMk id="41" creationId="{1503BFE4-729B-D9D0-C17B-501E6AF1127A}"/>
          </ac:cxnSpMkLst>
        </pc:cxnChg>
        <pc:cxnChg chg="add del">
          <ac:chgData name="Prabhakara, Mithun" userId="5d51eaeb-deab-400e-913f-0482904c0a83" providerId="ADAL" clId="{B19CDA06-32F8-481C-BC01-173122489848}" dt="2023-11-10T10:09:04.627" v="1700" actId="26606"/>
          <ac:cxnSpMkLst>
            <pc:docMk/>
            <pc:sldMk cId="1137716231" sldId="273"/>
            <ac:cxnSpMk id="58" creationId="{C49DA8F6-BCC1-4447-B54C-57856834B94B}"/>
          </ac:cxnSpMkLst>
        </pc:cxnChg>
        <pc:cxnChg chg="add del">
          <ac:chgData name="Prabhakara, Mithun" userId="5d51eaeb-deab-400e-913f-0482904c0a83" providerId="ADAL" clId="{B19CDA06-32F8-481C-BC01-173122489848}" dt="2023-11-10T10:09:13.576" v="1702" actId="26606"/>
          <ac:cxnSpMkLst>
            <pc:docMk/>
            <pc:sldMk cId="1137716231" sldId="273"/>
            <ac:cxnSpMk id="60" creationId="{1503BFE4-729B-D9D0-C17B-501E6AF1127A}"/>
          </ac:cxnSpMkLst>
        </pc:cxnChg>
        <pc:cxnChg chg="add del">
          <ac:chgData name="Prabhakara, Mithun" userId="5d51eaeb-deab-400e-913f-0482904c0a83" providerId="ADAL" clId="{B19CDA06-32F8-481C-BC01-173122489848}" dt="2023-11-10T10:09:30.342" v="1708" actId="26606"/>
          <ac:cxnSpMkLst>
            <pc:docMk/>
            <pc:sldMk cId="1137716231" sldId="273"/>
            <ac:cxnSpMk id="70" creationId="{1503BFE4-729B-D9D0-C17B-501E6AF1127A}"/>
          </ac:cxnSpMkLst>
        </pc:cxnChg>
      </pc:sldChg>
      <pc:sldChg chg="addSp delSp modSp add mod ord setBg delAnim modAnim">
        <pc:chgData name="Prabhakara, Mithun" userId="5d51eaeb-deab-400e-913f-0482904c0a83" providerId="ADAL" clId="{B19CDA06-32F8-481C-BC01-173122489848}" dt="2023-11-10T11:57:47.558" v="3271" actId="113"/>
        <pc:sldMkLst>
          <pc:docMk/>
          <pc:sldMk cId="1786861453" sldId="274"/>
        </pc:sldMkLst>
        <pc:spChg chg="add del mod">
          <ac:chgData name="Prabhakara, Mithun" userId="5d51eaeb-deab-400e-913f-0482904c0a83" providerId="ADAL" clId="{B19CDA06-32F8-481C-BC01-173122489848}" dt="2023-11-10T09:34:38.070" v="1610" actId="478"/>
          <ac:spMkLst>
            <pc:docMk/>
            <pc:sldMk cId="1786861453" sldId="274"/>
            <ac:spMk id="3" creationId="{2C437C8B-C54C-49E4-7744-03E975E06B8B}"/>
          </ac:spMkLst>
        </pc:spChg>
        <pc:spChg chg="mod ord">
          <ac:chgData name="Prabhakara, Mithun" userId="5d51eaeb-deab-400e-913f-0482904c0a83" providerId="ADAL" clId="{B19CDA06-32F8-481C-BC01-173122489848}" dt="2023-11-10T11:57:47.558" v="3271" actId="113"/>
          <ac:spMkLst>
            <pc:docMk/>
            <pc:sldMk cId="1786861453" sldId="274"/>
            <ac:spMk id="5" creationId="{1647419C-1044-33B3-7D64-AB449017E034}"/>
          </ac:spMkLst>
        </pc:spChg>
        <pc:spChg chg="del">
          <ac:chgData name="Prabhakara, Mithun" userId="5d51eaeb-deab-400e-913f-0482904c0a83" providerId="ADAL" clId="{B19CDA06-32F8-481C-BC01-173122489848}" dt="2023-11-10T11:43:47.489" v="3162" actId="478"/>
          <ac:spMkLst>
            <pc:docMk/>
            <pc:sldMk cId="1786861453" sldId="274"/>
            <ac:spMk id="28" creationId="{1FD5EE13-3791-2465-DB08-91B6513EB736}"/>
          </ac:spMkLst>
        </pc:spChg>
        <pc:spChg chg="add del">
          <ac:chgData name="Prabhakara, Mithun" userId="5d51eaeb-deab-400e-913f-0482904c0a83" providerId="ADAL" clId="{B19CDA06-32F8-481C-BC01-173122489848}" dt="2023-11-10T11:48:01.616" v="3178" actId="26606"/>
          <ac:spMkLst>
            <pc:docMk/>
            <pc:sldMk cId="1786861453" sldId="274"/>
            <ac:spMk id="30" creationId="{E91DC736-0EF8-4F87-9146-EBF1D2EE4D3D}"/>
          </ac:spMkLst>
        </pc:spChg>
        <pc:spChg chg="add del">
          <ac:chgData name="Prabhakara, Mithun" userId="5d51eaeb-deab-400e-913f-0482904c0a83" providerId="ADAL" clId="{B19CDA06-32F8-481C-BC01-173122489848}" dt="2023-11-10T11:48:01.616" v="3178" actId="26606"/>
          <ac:spMkLst>
            <pc:docMk/>
            <pc:sldMk cId="1786861453" sldId="274"/>
            <ac:spMk id="32" creationId="{097CD68E-23E3-4007-8847-CD0944C4F7BE}"/>
          </ac:spMkLst>
        </pc:spChg>
        <pc:spChg chg="add del">
          <ac:chgData name="Prabhakara, Mithun" userId="5d51eaeb-deab-400e-913f-0482904c0a83" providerId="ADAL" clId="{B19CDA06-32F8-481C-BC01-173122489848}" dt="2023-11-10T11:48:01.616" v="3178" actId="26606"/>
          <ac:spMkLst>
            <pc:docMk/>
            <pc:sldMk cId="1786861453" sldId="274"/>
            <ac:spMk id="34" creationId="{AF2F604E-43BE-4DC3-B983-E071523364F8}"/>
          </ac:spMkLst>
        </pc:spChg>
        <pc:spChg chg="add del">
          <ac:chgData name="Prabhakara, Mithun" userId="5d51eaeb-deab-400e-913f-0482904c0a83" providerId="ADAL" clId="{B19CDA06-32F8-481C-BC01-173122489848}" dt="2023-11-10T11:48:01.616" v="3178" actId="26606"/>
          <ac:spMkLst>
            <pc:docMk/>
            <pc:sldMk cId="1786861453" sldId="274"/>
            <ac:spMk id="36" creationId="{08C9B587-E65E-4B52-B37C-ABEBB6E87928}"/>
          </ac:spMkLst>
        </pc:spChg>
        <pc:spChg chg="add">
          <ac:chgData name="Prabhakara, Mithun" userId="5d51eaeb-deab-400e-913f-0482904c0a83" providerId="ADAL" clId="{B19CDA06-32F8-481C-BC01-173122489848}" dt="2023-11-10T11:48:14.421" v="3187" actId="26606"/>
          <ac:spMkLst>
            <pc:docMk/>
            <pc:sldMk cId="1786861453" sldId="274"/>
            <ac:spMk id="37" creationId="{B81933D1-5615-42C7-9C0B-4EB7105CCE2D}"/>
          </ac:spMkLst>
        </pc:spChg>
        <pc:spChg chg="add del">
          <ac:chgData name="Prabhakara, Mithun" userId="5d51eaeb-deab-400e-913f-0482904c0a83" providerId="ADAL" clId="{B19CDA06-32F8-481C-BC01-173122489848}" dt="2023-11-10T11:48:04.508" v="3180" actId="26606"/>
          <ac:spMkLst>
            <pc:docMk/>
            <pc:sldMk cId="1786861453" sldId="274"/>
            <ac:spMk id="38" creationId="{D4771268-CB57-404A-9271-370EB28F6090}"/>
          </ac:spMkLst>
        </pc:spChg>
        <pc:spChg chg="add">
          <ac:chgData name="Prabhakara, Mithun" userId="5d51eaeb-deab-400e-913f-0482904c0a83" providerId="ADAL" clId="{B19CDA06-32F8-481C-BC01-173122489848}" dt="2023-11-10T11:48:14.421" v="3187" actId="26606"/>
          <ac:spMkLst>
            <pc:docMk/>
            <pc:sldMk cId="1786861453" sldId="274"/>
            <ac:spMk id="39" creationId="{19C9EAEA-39D0-4B0E-A0EB-51E7B26740B1}"/>
          </ac:spMkLst>
        </pc:spChg>
        <pc:spChg chg="add del">
          <ac:chgData name="Prabhakara, Mithun" userId="5d51eaeb-deab-400e-913f-0482904c0a83" providerId="ADAL" clId="{B19CDA06-32F8-481C-BC01-173122489848}" dt="2023-11-10T11:48:07.477" v="3182" actId="26606"/>
          <ac:spMkLst>
            <pc:docMk/>
            <pc:sldMk cId="1786861453" sldId="274"/>
            <ac:spMk id="40" creationId="{854DEE1C-7FD6-4FA0-A96A-BDF952F199AB}"/>
          </ac:spMkLst>
        </pc:spChg>
        <pc:spChg chg="add del">
          <ac:chgData name="Prabhakara, Mithun" userId="5d51eaeb-deab-400e-913f-0482904c0a83" providerId="ADAL" clId="{B19CDA06-32F8-481C-BC01-173122489848}" dt="2023-11-10T11:48:10.790" v="3184" actId="26606"/>
          <ac:spMkLst>
            <pc:docMk/>
            <pc:sldMk cId="1786861453" sldId="274"/>
            <ac:spMk id="42" creationId="{C1DD1A8A-57D5-4A81-AD04-532B043C5611}"/>
          </ac:spMkLst>
        </pc:spChg>
        <pc:spChg chg="add del">
          <ac:chgData name="Prabhakara, Mithun" userId="5d51eaeb-deab-400e-913f-0482904c0a83" providerId="ADAL" clId="{B19CDA06-32F8-481C-BC01-173122489848}" dt="2023-11-10T11:48:10.790" v="3184" actId="26606"/>
          <ac:spMkLst>
            <pc:docMk/>
            <pc:sldMk cId="1786861453" sldId="274"/>
            <ac:spMk id="43" creationId="{007891EC-4501-44ED-A8C8-B11B6DB767AB}"/>
          </ac:spMkLst>
        </pc:spChg>
        <pc:spChg chg="add del">
          <ac:chgData name="Prabhakara, Mithun" userId="5d51eaeb-deab-400e-913f-0482904c0a83" providerId="ADAL" clId="{B19CDA06-32F8-481C-BC01-173122489848}" dt="2023-11-10T11:48:14.421" v="3186" actId="26606"/>
          <ac:spMkLst>
            <pc:docMk/>
            <pc:sldMk cId="1786861453" sldId="274"/>
            <ac:spMk id="45" creationId="{D4771268-CB57-404A-9271-370EB28F6090}"/>
          </ac:spMkLst>
        </pc:spChg>
        <pc:spChg chg="add">
          <ac:chgData name="Prabhakara, Mithun" userId="5d51eaeb-deab-400e-913f-0482904c0a83" providerId="ADAL" clId="{B19CDA06-32F8-481C-BC01-173122489848}" dt="2023-11-10T11:48:14.421" v="3187" actId="26606"/>
          <ac:spMkLst>
            <pc:docMk/>
            <pc:sldMk cId="1786861453" sldId="274"/>
            <ac:spMk id="47" creationId="{47942995-B07F-4636-9A06-C6A104B260A8}"/>
          </ac:spMkLst>
        </pc:spChg>
        <pc:grpChg chg="add">
          <ac:chgData name="Prabhakara, Mithun" userId="5d51eaeb-deab-400e-913f-0482904c0a83" providerId="ADAL" clId="{B19CDA06-32F8-481C-BC01-173122489848}" dt="2023-11-10T11:48:14.421" v="3187" actId="26606"/>
          <ac:grpSpMkLst>
            <pc:docMk/>
            <pc:sldMk cId="1786861453" sldId="274"/>
            <ac:grpSpMk id="48" creationId="{032D8612-31EB-44CF-A1D0-14FD4C705424}"/>
          </ac:grpSpMkLst>
        </pc:grpChg>
        <pc:picChg chg="del mod">
          <ac:chgData name="Prabhakara, Mithun" userId="5d51eaeb-deab-400e-913f-0482904c0a83" providerId="ADAL" clId="{B19CDA06-32F8-481C-BC01-173122489848}" dt="2023-11-10T11:47:35.982" v="3176" actId="478"/>
          <ac:picMkLst>
            <pc:docMk/>
            <pc:sldMk cId="1786861453" sldId="274"/>
            <ac:picMk id="6" creationId="{C9CC29D9-8D40-446D-CB04-5D8E6FBE1509}"/>
          </ac:picMkLst>
        </pc:picChg>
        <pc:picChg chg="del">
          <ac:chgData name="Prabhakara, Mithun" userId="5d51eaeb-deab-400e-913f-0482904c0a83" providerId="ADAL" clId="{B19CDA06-32F8-481C-BC01-173122489848}" dt="2023-11-10T09:34:27.225" v="1607" actId="478"/>
          <ac:picMkLst>
            <pc:docMk/>
            <pc:sldMk cId="1786861453" sldId="274"/>
            <ac:picMk id="7" creationId="{24B197FE-646D-C1CF-FE50-21F8718EB579}"/>
          </ac:picMkLst>
        </pc:picChg>
        <pc:picChg chg="del">
          <ac:chgData name="Prabhakara, Mithun" userId="5d51eaeb-deab-400e-913f-0482904c0a83" providerId="ADAL" clId="{B19CDA06-32F8-481C-BC01-173122489848}" dt="2023-11-10T09:34:21.295" v="1606" actId="478"/>
          <ac:picMkLst>
            <pc:docMk/>
            <pc:sldMk cId="1786861453" sldId="274"/>
            <ac:picMk id="23" creationId="{097CB25E-4847-A87F-DE30-9B7331372B95}"/>
          </ac:picMkLst>
        </pc:picChg>
        <pc:picChg chg="mod">
          <ac:chgData name="Prabhakara, Mithun" userId="5d51eaeb-deab-400e-913f-0482904c0a83" providerId="ADAL" clId="{B19CDA06-32F8-481C-BC01-173122489848}" dt="2023-11-10T11:48:14.421" v="3187" actId="26606"/>
          <ac:picMkLst>
            <pc:docMk/>
            <pc:sldMk cId="1786861453" sldId="274"/>
            <ac:picMk id="25" creationId="{F50D830E-EBFC-62CE-C57D-1710A35E6AB3}"/>
          </ac:picMkLst>
        </pc:picChg>
      </pc:sldChg>
      <pc:sldChg chg="delSp modSp add del mod ord setBg delDesignElem">
        <pc:chgData name="Prabhakara, Mithun" userId="5d51eaeb-deab-400e-913f-0482904c0a83" providerId="ADAL" clId="{B19CDA06-32F8-481C-BC01-173122489848}" dt="2023-11-10T11:39:43.096" v="3159" actId="2696"/>
        <pc:sldMkLst>
          <pc:docMk/>
          <pc:sldMk cId="3189046554" sldId="275"/>
        </pc:sldMkLst>
        <pc:spChg chg="del">
          <ac:chgData name="Prabhakara, Mithun" userId="5d51eaeb-deab-400e-913f-0482904c0a83" providerId="ADAL" clId="{B19CDA06-32F8-481C-BC01-173122489848}" dt="2023-11-10T11:13:08.963" v="3011"/>
          <ac:spMkLst>
            <pc:docMk/>
            <pc:sldMk cId="3189046554" sldId="275"/>
            <ac:spMk id="13" creationId="{262ABC4B-37D8-4218-BDD8-6DF6A00C0C80}"/>
          </ac:spMkLst>
        </pc:spChg>
        <pc:picChg chg="mod">
          <ac:chgData name="Prabhakara, Mithun" userId="5d51eaeb-deab-400e-913f-0482904c0a83" providerId="ADAL" clId="{B19CDA06-32F8-481C-BC01-173122489848}" dt="2023-11-10T11:34:46.912" v="3136" actId="14100"/>
          <ac:picMkLst>
            <pc:docMk/>
            <pc:sldMk cId="3189046554" sldId="275"/>
            <ac:picMk id="5" creationId="{D137F0D1-D695-61CE-4697-247DE9E02A27}"/>
          </ac:picMkLst>
        </pc:picChg>
        <pc:picChg chg="mod">
          <ac:chgData name="Prabhakara, Mithun" userId="5d51eaeb-deab-400e-913f-0482904c0a83" providerId="ADAL" clId="{B19CDA06-32F8-481C-BC01-173122489848}" dt="2023-11-10T11:34:37.536" v="3135" actId="14100"/>
          <ac:picMkLst>
            <pc:docMk/>
            <pc:sldMk cId="3189046554" sldId="275"/>
            <ac:picMk id="6" creationId="{14F43D07-2733-C903-1562-557487D92F31}"/>
          </ac:picMkLst>
        </pc:picChg>
      </pc:sldChg>
      <pc:sldChg chg="addSp delSp add del setBg delDesignElem">
        <pc:chgData name="Prabhakara, Mithun" userId="5d51eaeb-deab-400e-913f-0482904c0a83" providerId="ADAL" clId="{B19CDA06-32F8-481C-BC01-173122489848}" dt="2023-11-10T11:14:42.072" v="3031"/>
        <pc:sldMkLst>
          <pc:docMk/>
          <pc:sldMk cId="3921491567" sldId="276"/>
        </pc:sldMkLst>
        <pc:spChg chg="add del">
          <ac:chgData name="Prabhakara, Mithun" userId="5d51eaeb-deab-400e-913f-0482904c0a83" providerId="ADAL" clId="{B19CDA06-32F8-481C-BC01-173122489848}" dt="2023-11-10T11:14:42.072" v="3031"/>
          <ac:spMkLst>
            <pc:docMk/>
            <pc:sldMk cId="3921491567" sldId="276"/>
            <ac:spMk id="13" creationId="{262ABC4B-37D8-4218-BDD8-6DF6A00C0C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F4AC3-AC1A-484B-BCB3-EA2317002BFA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8A8F4-F888-4470-855B-B35A66AE0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5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 of lights</a:t>
            </a:r>
          </a:p>
          <a:p>
            <a:r>
              <a:rPr lang="en-US" dirty="0"/>
              <a:t>Signifies the victory of good over the evil, light over the darkness.</a:t>
            </a:r>
          </a:p>
          <a:p>
            <a:r>
              <a:rPr lang="en-US" dirty="0"/>
              <a:t>Good = Light</a:t>
            </a:r>
          </a:p>
          <a:p>
            <a:r>
              <a:rPr lang="en-US" dirty="0"/>
              <a:t>Darkness </a:t>
            </a:r>
            <a:r>
              <a:rPr lang="en-US"/>
              <a:t>= Evil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A8F4-F888-4470-855B-B35A66AE0C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6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8337-DDCA-906A-D5A2-006F79BB0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60682-F863-344D-02A1-89CF948B2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209E1-A318-4E52-80ED-CDD7EF84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0C8F-6E64-2ABB-8A97-AF2F2C1E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6F554-2AFC-A981-1451-E04A7FAD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7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BC1F-F4AC-481D-2724-2ED05704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04DAE-D813-D90E-8EFD-F14134092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1B9C9-D625-7F28-07D5-71BBFCAA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23CAB-1A52-DCB2-FBC6-8235B187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1F5D-94F7-D71F-25D0-827A1A8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3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DA900F-01B6-49E3-D81F-CCBFCD401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20DEA-A026-F325-1351-47261EF0C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47476-E25F-837C-CB3E-3C7008E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A6B01-F2A9-5164-5B0A-A8D616E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8FAF3-1C9A-E665-2805-366377EA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7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7176-A8AA-1BAB-BD37-A108A819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89D5A-0BF3-BD9F-D2F8-CB41009DA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39F43-3734-33F6-ED27-8F8EF0EB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07EB0-DE24-441E-0F1D-BB339B8A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70216-9BD3-A0DD-3387-2A3E47CE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DB83-984E-7B49-E3F0-C277D5A1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682E5-65E4-DD7D-3699-9A99429AC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5E661-2C3C-B3C5-4B66-A7339517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EFD81-0E21-372F-8634-81AD9AE6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B179C-AABE-C1B4-EB02-D2D8BC83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3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2022-6692-B06E-69F9-871359F8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9662-70E6-70F1-3AFE-7D0EF87E4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C0A66-0CA4-B895-DCA9-2F3E827D8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4FD6-11AB-02AD-A670-4DB6D494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67289-5BB4-44BD-BFC1-9C42B4B3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A41C8-4725-FB45-6F61-F3347745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B8F8-3D20-DF11-8576-8CB5A8F6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67D93-BCB0-2293-F11C-9BA2088BD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01421-1314-F8D3-0B51-0990D8C16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38BD4-FB3E-E883-3B4B-A38977199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B690A-173A-4CB9-1085-83A3A055B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76499-4209-B593-9B27-0AA7532B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10F85-FCB0-6E77-8B11-88883393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64088-33D1-522F-501B-1085A583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8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70F0-D138-4238-B1B4-E6F22116F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5A09-2CD2-AB61-DE3E-03DD3E85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8A89D-31F8-59D3-6CF9-117B1DAF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337F7-71B5-3DA4-6825-B11858208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2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46FAD-C28B-7146-8C38-E31680B6F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57EC0-E83D-251D-3A91-FAD53DBA2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A9337-32CB-C211-2050-23DE0749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9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CC841-DA52-99EF-4644-96B88A72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F132-839B-D477-2084-D7829D261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48DDA-ABBA-4CE5-0C84-373E7BA5A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AAF42-E8D5-608E-5EF6-DCDE4009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F3EA8-486D-64A0-5614-A4E373B4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A9248-6041-B833-4D8E-CA62DC57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B2E5-65F1-DE04-3943-4B3F0D5F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84E0D-EA77-1BC7-9C41-DA928C4FB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612B7-B5AE-911C-3AD0-BFBAC480D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1BB68-9152-9E36-7B40-37CBEEBB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2D79D-D5B0-ACE9-79E0-80E16834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644D6-EBFE-D361-0E89-BC5CD9C3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8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4F40B9-2E35-0A32-60AC-FF951395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42ED5-2494-1548-6279-C95C3D19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DAE5F-84F8-AFA5-BEDC-9BF5DE4DA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821D-286F-4880-80F2-6AA48ADCD5C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DB3E-FBDA-801E-9219-326E8488B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40A2-272D-E878-AE09-0BA18F2F5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FA90B-6D15-43FA-830C-6A8F0F009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9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fif"/><Relationship Id="rId5" Type="http://schemas.openxmlformats.org/officeDocument/2006/relationships/image" Target="../media/image31.jfif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AFAE-D8BA-3628-19D8-9621D9F0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431" y="-325438"/>
            <a:ext cx="12196431" cy="71701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6AF49-4DCB-783E-4D28-91FA61DEB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DBF301-04B1-1D70-422F-EC643F2B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8BCF0A-51F0-02F3-FA39-B5B3D3044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45" y="13267"/>
            <a:ext cx="3465155" cy="62727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B4E68B-2F05-99C3-3884-79C31B9A4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369" y="13267"/>
            <a:ext cx="3429000" cy="3119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3CBAB8-AA06-0C64-E258-905E3D6E3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429000"/>
            <a:ext cx="5146836" cy="22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8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17FA4-164F-BC7F-30A1-17C9C6432F0A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Bali Pratipada 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November 15, 2023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7F32F-7DDC-8864-230A-17FD74FFD0C2}"/>
              </a:ext>
            </a:extLst>
          </p:cNvPr>
          <p:cNvSpPr txBox="1"/>
          <p:nvPr/>
        </p:nvSpPr>
        <p:spPr>
          <a:xfrm>
            <a:off x="8321391" y="1926266"/>
            <a:ext cx="2933254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b="1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14 NOVEMBER 2023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B0F2E-306D-B481-2599-674AA42586ED}"/>
              </a:ext>
            </a:extLst>
          </p:cNvPr>
          <p:cNvSpPr txBox="1"/>
          <p:nvPr/>
        </p:nvSpPr>
        <p:spPr>
          <a:xfrm>
            <a:off x="6403108" y="3421651"/>
            <a:ext cx="5107020" cy="242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Lord Vishnu came in Vamana (small boy) Avatar (reincarnation)</a:t>
            </a:r>
          </a:p>
          <a:p>
            <a:pPr defTabSz="786384">
              <a:spcAft>
                <a:spcPts val="600"/>
              </a:spcAft>
            </a:pPr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Bali – Daemon King</a:t>
            </a:r>
          </a:p>
          <a:p>
            <a:pPr defTabSz="786384">
              <a:spcAft>
                <a:spcPts val="600"/>
              </a:spcAft>
            </a:pPr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Vindyavalli –  Wife</a:t>
            </a:r>
          </a:p>
          <a:p>
            <a:pPr defTabSz="786384">
              <a:spcAft>
                <a:spcPts val="600"/>
              </a:spcAft>
            </a:pPr>
            <a:endParaRPr lang="en-US" sz="154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86384">
              <a:spcAft>
                <a:spcPts val="600"/>
              </a:spcAft>
            </a:pPr>
            <a:r>
              <a:rPr lang="en-U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Bali and his wife performing yagna (fire worship) overseen by a Rishi (sage).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3" name="Picture 2" descr="A cartoon of a person and two women&#10;&#10;Description automatically generated">
            <a:extLst>
              <a:ext uri="{FF2B5EF4-FFF2-40B4-BE49-F238E27FC236}">
                <a16:creationId xmlns:a16="http://schemas.microsoft.com/office/drawing/2014/main" id="{2321FB79-95C4-E734-5980-A1539EDAC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5" y="3421650"/>
            <a:ext cx="4690937" cy="28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6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21989-42CE-58D9-C560-630CA817A0A9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3 Steps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step covering the entire earth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step covering the entire universe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step on Bali’s head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1E991-E664-50EA-B1E0-9A7F9443A3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1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BBAC41-E8FC-3AAA-A23E-0E0C6D99A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9779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C0922C-F02A-38E9-DF99-372FEDB098CF}"/>
              </a:ext>
            </a:extLst>
          </p:cNvPr>
          <p:cNvSpPr txBox="1"/>
          <p:nvPr/>
        </p:nvSpPr>
        <p:spPr>
          <a:xfrm>
            <a:off x="8861196" y="867266"/>
            <a:ext cx="31108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Ancestor Worship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Sand Art (Rangoli)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Coconut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Turban/Saree Draping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Flower Decoration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Fruits and Prepared Dishes for Naivedya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Clothes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Aarti (Fire Light ceremony)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Agarbathi (Incense Stick) ceremony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9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6B42B9F-F674-4D7F-AEFD-F5DC47A70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's hands&#10;&#10;Description automatically generated">
            <a:extLst>
              <a:ext uri="{FF2B5EF4-FFF2-40B4-BE49-F238E27FC236}">
                <a16:creationId xmlns:a16="http://schemas.microsoft.com/office/drawing/2014/main" id="{B940595E-15EC-9FFE-6140-9397F725B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4829"/>
          <a:stretch/>
        </p:blipFill>
        <p:spPr>
          <a:xfrm>
            <a:off x="-1" y="6"/>
            <a:ext cx="3922776" cy="3937609"/>
          </a:xfrm>
          <a:prstGeom prst="rect">
            <a:avLst/>
          </a:prstGeom>
        </p:spPr>
      </p:pic>
      <p:pic>
        <p:nvPicPr>
          <p:cNvPr id="8" name="Picture 7" descr="A building with lights on it&#10;&#10;Description automatically generated">
            <a:extLst>
              <a:ext uri="{FF2B5EF4-FFF2-40B4-BE49-F238E27FC236}">
                <a16:creationId xmlns:a16="http://schemas.microsoft.com/office/drawing/2014/main" id="{2B276C14-8A54-CD78-9D85-579C16000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0" r="3200" b="-3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2282" y="525322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3691-0AE3-6833-195C-F72F72F42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Home Lighted</a:t>
            </a:r>
          </a:p>
          <a:p>
            <a:pPr marL="0" indent="0">
              <a:buNone/>
            </a:pPr>
            <a:r>
              <a:rPr lang="en-US" sz="1700" dirty="0"/>
              <a:t>New Dresses</a:t>
            </a:r>
          </a:p>
          <a:p>
            <a:pPr marL="0" indent="0">
              <a:buNone/>
            </a:pPr>
            <a:r>
              <a:rPr lang="en-US" sz="1700" dirty="0"/>
              <a:t>Firing Crackers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8C632A2-0D2B-8BCE-C904-A2EBED2648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r="13215" b="-3"/>
          <a:stretch/>
        </p:blipFill>
        <p:spPr>
          <a:xfrm>
            <a:off x="8269224" y="-6"/>
            <a:ext cx="3922776" cy="630936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262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553A50-A9D9-92F3-F7A2-8DEB192D6122}"/>
              </a:ext>
            </a:extLst>
          </p:cNvPr>
          <p:cNvSpPr txBox="1"/>
          <p:nvPr/>
        </p:nvSpPr>
        <p:spPr>
          <a:xfrm>
            <a:off x="7505696" y="2853251"/>
            <a:ext cx="131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Naivedya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98024-0063-2C5D-174A-0C56F9AD0A73}"/>
              </a:ext>
            </a:extLst>
          </p:cNvPr>
          <p:cNvSpPr txBox="1"/>
          <p:nvPr/>
        </p:nvSpPr>
        <p:spPr>
          <a:xfrm>
            <a:off x="2540972" y="2101156"/>
            <a:ext cx="203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Oil Bath &amp; Obbattu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24282-4D47-0C82-978B-C1BC72EB0DD4}"/>
              </a:ext>
            </a:extLst>
          </p:cNvPr>
          <p:cNvSpPr txBox="1"/>
          <p:nvPr/>
        </p:nvSpPr>
        <p:spPr>
          <a:xfrm>
            <a:off x="2540972" y="3754572"/>
            <a:ext cx="2460175" cy="37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Money Notes Offering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99666C-4822-DC3A-F753-E40C495F7B48}"/>
              </a:ext>
            </a:extLst>
          </p:cNvPr>
          <p:cNvSpPr txBox="1"/>
          <p:nvPr/>
        </p:nvSpPr>
        <p:spPr>
          <a:xfrm>
            <a:off x="2563582" y="2929899"/>
            <a:ext cx="195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Ancestor Worship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86EB66-E2CA-8477-B819-86C60758F23A}"/>
              </a:ext>
            </a:extLst>
          </p:cNvPr>
          <p:cNvSpPr txBox="1"/>
          <p:nvPr/>
        </p:nvSpPr>
        <p:spPr>
          <a:xfrm>
            <a:off x="7505696" y="3754425"/>
            <a:ext cx="223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Naraka Chaturdashi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9342A5-CDCD-1007-93B7-A94C96F41513}"/>
              </a:ext>
            </a:extLst>
          </p:cNvPr>
          <p:cNvSpPr txBox="1"/>
          <p:nvPr/>
        </p:nvSpPr>
        <p:spPr>
          <a:xfrm>
            <a:off x="7483730" y="2087433"/>
            <a:ext cx="259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Mahalakshmi Worship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A59FC-FC36-4FC6-0F6A-F9FE2194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89" y="3425189"/>
            <a:ext cx="7621" cy="7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F20B65-86CD-4F33-07CC-6DC9F55910AD}"/>
              </a:ext>
            </a:extLst>
          </p:cNvPr>
          <p:cNvSpPr txBox="1"/>
          <p:nvPr/>
        </p:nvSpPr>
        <p:spPr>
          <a:xfrm>
            <a:off x="7505696" y="1229282"/>
            <a:ext cx="195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Bali Pratipada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32968-C299-4F23-9C55-D029D4EB3A52}"/>
              </a:ext>
            </a:extLst>
          </p:cNvPr>
          <p:cNvSpPr txBox="1"/>
          <p:nvPr/>
        </p:nvSpPr>
        <p:spPr>
          <a:xfrm>
            <a:off x="2540972" y="1079288"/>
            <a:ext cx="195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Food Offering for the God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709A6C-9D3F-E06B-35CE-7BF40B108D89}"/>
              </a:ext>
            </a:extLst>
          </p:cNvPr>
          <p:cNvCxnSpPr>
            <a:cxnSpLocks/>
          </p:cNvCxnSpPr>
          <p:nvPr/>
        </p:nvCxnSpPr>
        <p:spPr>
          <a:xfrm>
            <a:off x="4523015" y="1598614"/>
            <a:ext cx="2982681" cy="132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artoon of a bomb&#10;&#10;Description automatically generated">
            <a:extLst>
              <a:ext uri="{FF2B5EF4-FFF2-40B4-BE49-F238E27FC236}">
                <a16:creationId xmlns:a16="http://schemas.microsoft.com/office/drawing/2014/main" id="{D04B07AC-5711-E570-574A-EC895627D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203" y="2828208"/>
            <a:ext cx="413050" cy="5507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3C0468-FA4C-77D8-C183-76333799B7B2}"/>
              </a:ext>
            </a:extLst>
          </p:cNvPr>
          <p:cNvCxnSpPr>
            <a:cxnSpLocks/>
          </p:cNvCxnSpPr>
          <p:nvPr/>
        </p:nvCxnSpPr>
        <p:spPr>
          <a:xfrm>
            <a:off x="4592918" y="2456765"/>
            <a:ext cx="2722282" cy="137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artoon of a bomb&#10;&#10;Description automatically generated">
            <a:extLst>
              <a:ext uri="{FF2B5EF4-FFF2-40B4-BE49-F238E27FC236}">
                <a16:creationId xmlns:a16="http://schemas.microsoft.com/office/drawing/2014/main" id="{A78F94CC-2ED4-FC7E-BCC1-ADE5AC8F0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26680" y="3810341"/>
            <a:ext cx="432062" cy="32404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397A71-5CC9-3C68-E1A9-03F5A04C5973}"/>
              </a:ext>
            </a:extLst>
          </p:cNvPr>
          <p:cNvCxnSpPr/>
          <p:nvPr/>
        </p:nvCxnSpPr>
        <p:spPr>
          <a:xfrm flipV="1">
            <a:off x="4760536" y="1517715"/>
            <a:ext cx="2639505" cy="159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fireworks exploding in the dark&#10;&#10;Description automatically generated">
            <a:extLst>
              <a:ext uri="{FF2B5EF4-FFF2-40B4-BE49-F238E27FC236}">
                <a16:creationId xmlns:a16="http://schemas.microsoft.com/office/drawing/2014/main" id="{41616D9E-444F-3503-15B1-1302882EA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52" y="1190381"/>
            <a:ext cx="561728" cy="4207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2A1DDE-68F7-511A-FEDA-6C8A11EF6722}"/>
              </a:ext>
            </a:extLst>
          </p:cNvPr>
          <p:cNvCxnSpPr/>
          <p:nvPr/>
        </p:nvCxnSpPr>
        <p:spPr>
          <a:xfrm flipV="1">
            <a:off x="5241303" y="2384981"/>
            <a:ext cx="2073897" cy="145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firecrackers exploding in the air&#10;&#10;Description automatically generated">
            <a:extLst>
              <a:ext uri="{FF2B5EF4-FFF2-40B4-BE49-F238E27FC236}">
                <a16:creationId xmlns:a16="http://schemas.microsoft.com/office/drawing/2014/main" id="{FFB68970-6F85-4435-ED02-7EA7CEAE1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11" y="2021272"/>
            <a:ext cx="485571" cy="36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ppy Diwali Wishes Quotes for Friends and Family | Diwali wishes quotes,  Happy diwali quotes, Happy diwali images">
            <a:extLst>
              <a:ext uri="{FF2B5EF4-FFF2-40B4-BE49-F238E27FC236}">
                <a16:creationId xmlns:a16="http://schemas.microsoft.com/office/drawing/2014/main" id="{132859BF-2999-48C0-9E15-F95E2F783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70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7419C-1044-33B3-7D64-AB449017E034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DAY 1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November 12, 2023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0D830E-EBFC-62CE-C57D-1710A35E6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558903"/>
            <a:ext cx="5536001" cy="36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6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ainting of a bird flying over a person&#10;&#10;Description automatically generated with medium confidence">
            <a:extLst>
              <a:ext uri="{FF2B5EF4-FFF2-40B4-BE49-F238E27FC236}">
                <a16:creationId xmlns:a16="http://schemas.microsoft.com/office/drawing/2014/main" id="{075D5331-8784-7C55-E825-339F1968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9" r="18557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87914-AE71-448C-6FAA-201CE10F751B}"/>
              </a:ext>
            </a:extLst>
          </p:cNvPr>
          <p:cNvSpPr txBox="1"/>
          <p:nvPr/>
        </p:nvSpPr>
        <p:spPr>
          <a:xfrm>
            <a:off x="8643193" y="1997765"/>
            <a:ext cx="3372023" cy="393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Lord -   Krishna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Wife -   Satyabhama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Demon King  - Naraka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6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381D8-349D-298F-C6DB-38D8D086C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8" y="1067307"/>
            <a:ext cx="3368969" cy="472338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B1767-1CFE-3C35-FEBA-42F4FCB1BBA2}"/>
              </a:ext>
            </a:extLst>
          </p:cNvPr>
          <p:cNvSpPr txBox="1"/>
          <p:nvPr/>
        </p:nvSpPr>
        <p:spPr>
          <a:xfrm>
            <a:off x="5759354" y="2798064"/>
            <a:ext cx="5461095" cy="3417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FFFFFF"/>
                </a:solidFill>
              </a:rPr>
              <a:t>Oil Bath – After killing Naraka</a:t>
            </a:r>
            <a:endParaRPr lang="en-US" sz="220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943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864EBA-23B8-2127-C1DC-4E95C01D1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79632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Oil Bath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Holy Water – Ganga River 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Sweet – Obbattu, also called </a:t>
            </a:r>
            <a:r>
              <a:rPr lang="en-US" sz="2000" dirty="0" err="1"/>
              <a:t>Holige</a:t>
            </a:r>
            <a:endParaRPr lang="en-US" sz="2000" dirty="0"/>
          </a:p>
        </p:txBody>
      </p:sp>
      <p:pic>
        <p:nvPicPr>
          <p:cNvPr id="3" name="Picture 2" descr="A child sitting on a blue rug">
            <a:extLst>
              <a:ext uri="{FF2B5EF4-FFF2-40B4-BE49-F238E27FC236}">
                <a16:creationId xmlns:a16="http://schemas.microsoft.com/office/drawing/2014/main" id="{8EA5DFD7-76A1-8480-D594-5E8874548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88"/>
          <a:stretch/>
        </p:blipFill>
        <p:spPr>
          <a:xfrm>
            <a:off x="6125494" y="904875"/>
            <a:ext cx="2470205" cy="2490349"/>
          </a:xfrm>
          <a:prstGeom prst="rect">
            <a:avLst/>
          </a:prstGeom>
        </p:spPr>
      </p:pic>
      <p:pic>
        <p:nvPicPr>
          <p:cNvPr id="18" name="Picture 17" descr="A plate of food on a table&#10;&#10;Description automatically generated">
            <a:extLst>
              <a:ext uri="{FF2B5EF4-FFF2-40B4-BE49-F238E27FC236}">
                <a16:creationId xmlns:a16="http://schemas.microsoft.com/office/drawing/2014/main" id="{D344CD73-1640-2EA8-88A1-371144BA7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8" r="23109" b="4"/>
          <a:stretch/>
        </p:blipFill>
        <p:spPr>
          <a:xfrm>
            <a:off x="8743465" y="3470419"/>
            <a:ext cx="2477075" cy="2490349"/>
          </a:xfrm>
          <a:prstGeom prst="rect">
            <a:avLst/>
          </a:prstGeom>
        </p:spPr>
      </p:pic>
      <p:pic>
        <p:nvPicPr>
          <p:cNvPr id="7" name="Picture 6" descr="A person sitting on a bed&#10;&#10;Description automatically generated">
            <a:extLst>
              <a:ext uri="{FF2B5EF4-FFF2-40B4-BE49-F238E27FC236}">
                <a16:creationId xmlns:a16="http://schemas.microsoft.com/office/drawing/2014/main" id="{6B15558D-D33F-FCFC-9AAB-F44CCA495E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r="1" b="22297"/>
          <a:stretch/>
        </p:blipFill>
        <p:spPr>
          <a:xfrm>
            <a:off x="6118625" y="3470419"/>
            <a:ext cx="2477075" cy="2507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6BE49-275B-E799-0D8C-0C5EE1FC8B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2" r="-3" b="1510"/>
          <a:stretch/>
        </p:blipFill>
        <p:spPr>
          <a:xfrm>
            <a:off x="8679475" y="607950"/>
            <a:ext cx="2477075" cy="250707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F353E4C9-91CB-B3CB-4315-EE03EF852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6994612-18AC-5B16-0902-B2D920E72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0330283-6A91-C4CD-BBC4-B4F88944D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34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  <a:alpha val="73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88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847A2-E436-68FD-D45C-749C9249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41" y="441336"/>
            <a:ext cx="3160176" cy="4740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44ADE5-A4E8-7C76-E1DC-B69945B62D74}"/>
              </a:ext>
            </a:extLst>
          </p:cNvPr>
          <p:cNvSpPr txBox="1"/>
          <p:nvPr/>
        </p:nvSpPr>
        <p:spPr>
          <a:xfrm>
            <a:off x="4533323" y="1932133"/>
            <a:ext cx="6316336" cy="159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Bodoni MT" panose="02070603080606020203" pitchFamily="18" charset="0"/>
                <a:ea typeface="+mn-ea"/>
                <a:cs typeface="+mn-cs"/>
              </a:rPr>
              <a:t>Day 2, November 14</a:t>
            </a:r>
          </a:p>
          <a:p>
            <a:pPr defTabSz="740664">
              <a:spcAft>
                <a:spcPts val="600"/>
              </a:spcAft>
            </a:pPr>
            <a:r>
              <a:rPr lang="en-US" sz="6480" kern="1200" dirty="0">
                <a:solidFill>
                  <a:schemeClr val="tx1"/>
                </a:solidFill>
                <a:latin typeface="Bodoni MT" panose="02070603080606020203" pitchFamily="18" charset="0"/>
                <a:ea typeface="+mn-ea"/>
                <a:cs typeface="+mn-cs"/>
              </a:rPr>
              <a:t>Lakshmi Worship </a:t>
            </a:r>
            <a:endParaRPr lang="en-US" sz="8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2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BAB0-676E-3622-AB1B-43A009C93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1" y="251039"/>
            <a:ext cx="5674646" cy="529192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Goddess Mahalaxmi Worship and Decoration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Sand Art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Pot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Coconut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Saree Draping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Face 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Garland</a:t>
            </a:r>
          </a:p>
          <a:p>
            <a:pPr lvl="1"/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Accessories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Food Offerings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Fruits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Home Prepared Sweets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Wearing New Dresses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Burst Crackers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Picture 5" descr="A group of people posing for a selfie&#10;&#10;Description automatically generated">
            <a:extLst>
              <a:ext uri="{FF2B5EF4-FFF2-40B4-BE49-F238E27FC236}">
                <a16:creationId xmlns:a16="http://schemas.microsoft.com/office/drawing/2014/main" id="{F9884573-B6FB-39D7-59D9-B5D7E62F0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2" r="-3" b="2451"/>
          <a:stretch/>
        </p:blipFill>
        <p:spPr>
          <a:xfrm>
            <a:off x="5958440" y="95263"/>
            <a:ext cx="3250283" cy="3333737"/>
          </a:xfrm>
          <a:custGeom>
            <a:avLst/>
            <a:gdLst/>
            <a:ahLst/>
            <a:cxnLst/>
            <a:rect l="l" t="t" r="r" b="b"/>
            <a:pathLst>
              <a:path w="3250283" h="3333747">
                <a:moveTo>
                  <a:pt x="0" y="0"/>
                </a:moveTo>
                <a:lnTo>
                  <a:pt x="3250283" y="0"/>
                </a:lnTo>
                <a:lnTo>
                  <a:pt x="3250283" y="3333747"/>
                </a:lnTo>
                <a:lnTo>
                  <a:pt x="153881" y="3333747"/>
                </a:lnTo>
                <a:lnTo>
                  <a:pt x="110925" y="3121962"/>
                </a:lnTo>
                <a:cubicBezTo>
                  <a:pt x="7248" y="2570625"/>
                  <a:pt x="-46957" y="1948326"/>
                  <a:pt x="85282" y="1225550"/>
                </a:cubicBezTo>
                <a:cubicBezTo>
                  <a:pt x="7773" y="398992"/>
                  <a:pt x="51080" y="378883"/>
                  <a:pt x="0" y="0"/>
                </a:cubicBezTo>
                <a:close/>
              </a:path>
            </a:pathLst>
          </a:custGeom>
        </p:spPr>
      </p:pic>
      <p:pic>
        <p:nvPicPr>
          <p:cNvPr id="10" name="Picture 9" descr="A group of people standing on the side of a road with fireworks&#10;&#10;Description automatically generated">
            <a:extLst>
              <a:ext uri="{FF2B5EF4-FFF2-40B4-BE49-F238E27FC236}">
                <a16:creationId xmlns:a16="http://schemas.microsoft.com/office/drawing/2014/main" id="{91463E85-4D9C-F0C3-1339-7B1E594F5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9" r="-4" b="4974"/>
          <a:stretch/>
        </p:blipFill>
        <p:spPr>
          <a:xfrm>
            <a:off x="6221128" y="3739763"/>
            <a:ext cx="2724909" cy="3082170"/>
          </a:xfrm>
          <a:custGeom>
            <a:avLst/>
            <a:gdLst/>
            <a:ahLst/>
            <a:cxnLst/>
            <a:rect l="l" t="t" r="r" b="b"/>
            <a:pathLst>
              <a:path w="2947316" h="3333747">
                <a:moveTo>
                  <a:pt x="0" y="0"/>
                </a:moveTo>
                <a:lnTo>
                  <a:pt x="2947316" y="0"/>
                </a:lnTo>
                <a:lnTo>
                  <a:pt x="2947316" y="3333747"/>
                </a:lnTo>
                <a:lnTo>
                  <a:pt x="0" y="3333747"/>
                </a:lnTo>
                <a:close/>
              </a:path>
            </a:pathLst>
          </a:custGeom>
        </p:spPr>
      </p:pic>
      <p:pic>
        <p:nvPicPr>
          <p:cNvPr id="4" name="Picture 3" descr="A statue of a person in a room with a picture on the wall&#10;&#10;Description automatically generated">
            <a:extLst>
              <a:ext uri="{FF2B5EF4-FFF2-40B4-BE49-F238E27FC236}">
                <a16:creationId xmlns:a16="http://schemas.microsoft.com/office/drawing/2014/main" id="{A23BACD2-31DC-FD61-67E5-7EE7190918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5" r="-3" b="-3"/>
          <a:stretch/>
        </p:blipFill>
        <p:spPr>
          <a:xfrm>
            <a:off x="8465270" y="-2"/>
            <a:ext cx="3670497" cy="3764749"/>
          </a:xfrm>
          <a:custGeom>
            <a:avLst/>
            <a:gdLst/>
            <a:ahLst/>
            <a:cxnLst/>
            <a:rect l="l" t="t" r="r" b="b"/>
            <a:pathLst>
              <a:path w="3250283" h="3333745">
                <a:moveTo>
                  <a:pt x="197729" y="0"/>
                </a:moveTo>
                <a:lnTo>
                  <a:pt x="3250283" y="0"/>
                </a:lnTo>
                <a:lnTo>
                  <a:pt x="3250283" y="3333745"/>
                </a:lnTo>
                <a:lnTo>
                  <a:pt x="0" y="3333745"/>
                </a:lnTo>
                <a:cubicBezTo>
                  <a:pt x="274943" y="2546345"/>
                  <a:pt x="463273" y="2235195"/>
                  <a:pt x="465050" y="1435095"/>
                </a:cubicBezTo>
                <a:cubicBezTo>
                  <a:pt x="461219" y="1077114"/>
                  <a:pt x="364351" y="694874"/>
                  <a:pt x="260702" y="269789"/>
                </a:cubicBezTo>
                <a:close/>
              </a:path>
            </a:pathLst>
          </a:cu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609C117-3407-53D5-DAAE-9513FDC45B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6" r="20395" b="-4"/>
          <a:stretch/>
        </p:blipFill>
        <p:spPr>
          <a:xfrm>
            <a:off x="9067244" y="3613976"/>
            <a:ext cx="2947316" cy="3333745"/>
          </a:xfrm>
          <a:custGeom>
            <a:avLst/>
            <a:gdLst/>
            <a:ahLst/>
            <a:cxnLst/>
            <a:rect l="l" t="t" r="r" b="b"/>
            <a:pathLst>
              <a:path w="2947316" h="3333745">
                <a:moveTo>
                  <a:pt x="0" y="0"/>
                </a:moveTo>
                <a:lnTo>
                  <a:pt x="2947316" y="0"/>
                </a:lnTo>
                <a:lnTo>
                  <a:pt x="2947316" y="3333745"/>
                </a:lnTo>
                <a:lnTo>
                  <a:pt x="0" y="3333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771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B527B32F-07F3-4C94-B09B-8C8F310F0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"/>
            <a:ext cx="768096" cy="6089895"/>
          </a:xfrm>
          <a:prstGeom prst="rect">
            <a:avLst/>
          </a:prstGeom>
          <a:solidFill>
            <a:srgbClr val="346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owl with flowers on it and money on a table&#10;&#10;Description automatically generated">
            <a:extLst>
              <a:ext uri="{FF2B5EF4-FFF2-40B4-BE49-F238E27FC236}">
                <a16:creationId xmlns:a16="http://schemas.microsoft.com/office/drawing/2014/main" id="{3C149019-F84B-1691-E48C-B279C5C91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" b="9350"/>
          <a:stretch/>
        </p:blipFill>
        <p:spPr>
          <a:xfrm>
            <a:off x="6088088" y="3264090"/>
            <a:ext cx="6103911" cy="3593910"/>
          </a:xfrm>
          <a:prstGeom prst="rect">
            <a:avLst/>
          </a:prstGeom>
        </p:spPr>
      </p:pic>
      <p:pic>
        <p:nvPicPr>
          <p:cNvPr id="50" name="Picture 49" descr="A statue of a person with a lotus flower and elephants&#10;&#10;Description automatically generated with medium confidence">
            <a:extLst>
              <a:ext uri="{FF2B5EF4-FFF2-40B4-BE49-F238E27FC236}">
                <a16:creationId xmlns:a16="http://schemas.microsoft.com/office/drawing/2014/main" id="{BC5CBB80-BD99-3458-1038-ED5FC5F2B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5" r="1" b="1"/>
          <a:stretch/>
        </p:blipFill>
        <p:spPr>
          <a:xfrm>
            <a:off x="926036" y="9"/>
            <a:ext cx="727991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7F41D4CC-403D-465E-9223-3277868A5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41417" y="643467"/>
            <a:ext cx="3850583" cy="24735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C4C688-715E-4A31-AB90-6A575288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036" y="4069422"/>
            <a:ext cx="5001186" cy="2020482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586DFD-AAB1-E10B-ADF5-B4CDE8D15667}"/>
              </a:ext>
            </a:extLst>
          </p:cNvPr>
          <p:cNvSpPr txBox="1"/>
          <p:nvPr/>
        </p:nvSpPr>
        <p:spPr>
          <a:xfrm>
            <a:off x="8463129" y="986871"/>
            <a:ext cx="364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Shop Decoration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1C127-2E59-52A1-F2B6-14F0D0320545}"/>
              </a:ext>
            </a:extLst>
          </p:cNvPr>
          <p:cNvSpPr txBox="1"/>
          <p:nvPr/>
        </p:nvSpPr>
        <p:spPr>
          <a:xfrm>
            <a:off x="3973955" y="4691713"/>
            <a:ext cx="364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Cash Worship</a:t>
            </a:r>
          </a:p>
        </p:txBody>
      </p:sp>
    </p:spTree>
    <p:extLst>
      <p:ext uri="{BB962C8B-B14F-4D97-AF65-F5344CB8AC3E}">
        <p14:creationId xmlns:p14="http://schemas.microsoft.com/office/powerpoint/2010/main" val="320596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ACB1F-E6F2-755F-F762-EA79DB119405}"/>
              </a:ext>
            </a:extLst>
          </p:cNvPr>
          <p:cNvSpPr txBox="1"/>
          <p:nvPr/>
        </p:nvSpPr>
        <p:spPr>
          <a:xfrm>
            <a:off x="7758968" y="481711"/>
            <a:ext cx="3877711" cy="539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60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Shekarane</a:t>
            </a: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(Sweet milk made of Banana and Sugar) </a:t>
            </a:r>
          </a:p>
          <a:p>
            <a:pPr defTabSz="813816">
              <a:spcAft>
                <a:spcPts val="600"/>
              </a:spcAft>
            </a:pPr>
            <a:endParaRPr lang="en-US" sz="1602" dirty="0"/>
          </a:p>
          <a:p>
            <a:pPr defTabSz="813816">
              <a:spcAft>
                <a:spcPts val="600"/>
              </a:spcAft>
            </a:pP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Brown </a:t>
            </a:r>
            <a:r>
              <a:rPr lang="en-US" sz="160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Holige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13816">
              <a:spcAft>
                <a:spcPts val="600"/>
              </a:spcAft>
            </a:pP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13816">
              <a:spcAft>
                <a:spcPts val="600"/>
              </a:spcAft>
            </a:pPr>
            <a:r>
              <a:rPr lang="en-US" sz="160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Shavanagi</a:t>
            </a: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Payasa</a:t>
            </a: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(Wheat flour taped pudding)</a:t>
            </a:r>
          </a:p>
          <a:p>
            <a:pPr defTabSz="813816">
              <a:spcAft>
                <a:spcPts val="600"/>
              </a:spcAft>
            </a:pP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13816">
              <a:spcAft>
                <a:spcPts val="600"/>
              </a:spcAft>
            </a:pP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Mirchi Bajji (Deep- oil fried </a:t>
            </a:r>
            <a:r>
              <a:rPr lang="en-US" sz="160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chilli</a:t>
            </a: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defTabSz="813816">
              <a:spcAft>
                <a:spcPts val="600"/>
              </a:spcAft>
            </a:pP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13816">
              <a:spcAft>
                <a:spcPts val="600"/>
              </a:spcAft>
            </a:pPr>
            <a:r>
              <a:rPr lang="en-US" sz="160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Chitranna</a:t>
            </a: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(Lemon Rice)</a:t>
            </a:r>
          </a:p>
          <a:p>
            <a:pPr defTabSz="813816">
              <a:spcAft>
                <a:spcPts val="600"/>
              </a:spcAft>
            </a:pP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13816">
              <a:spcAft>
                <a:spcPts val="600"/>
              </a:spcAft>
            </a:pP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Poori (Deep oil fried bread)</a:t>
            </a:r>
          </a:p>
          <a:p>
            <a:pPr defTabSz="813816">
              <a:spcAft>
                <a:spcPts val="600"/>
              </a:spcAft>
            </a:pPr>
            <a:r>
              <a:rPr lang="en-US" sz="160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Hesaru</a:t>
            </a: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Kalu Palya (Green Gram Curry)</a:t>
            </a:r>
          </a:p>
          <a:p>
            <a:pPr defTabSz="813816">
              <a:spcAft>
                <a:spcPts val="600"/>
              </a:spcAft>
            </a:pP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13816">
              <a:spcAft>
                <a:spcPts val="600"/>
              </a:spcAft>
            </a:pPr>
            <a:r>
              <a:rPr lang="en-US" sz="160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Shavige</a:t>
            </a: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(Vermicelli) </a:t>
            </a:r>
            <a:r>
              <a:rPr lang="en-US" sz="160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Payasa</a:t>
            </a: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(Pudding) 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6" name="Picture 5" descr="A leaf with different foods on it&#10;&#10;Description automatically generated">
            <a:extLst>
              <a:ext uri="{FF2B5EF4-FFF2-40B4-BE49-F238E27FC236}">
                <a16:creationId xmlns:a16="http://schemas.microsoft.com/office/drawing/2014/main" id="{584D987D-250A-FEC5-F0F3-14F0F4B1A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2766">
            <a:off x="596084" y="-1352381"/>
            <a:ext cx="4336894" cy="7702324"/>
          </a:xfrm>
          <a:prstGeom prst="rect">
            <a:avLst/>
          </a:prstGeom>
        </p:spPr>
      </p:pic>
      <p:pic>
        <p:nvPicPr>
          <p:cNvPr id="14" name="Picture 13" descr="A bowl of food with nuts&#10;&#10;Description automatically generated">
            <a:extLst>
              <a:ext uri="{FF2B5EF4-FFF2-40B4-BE49-F238E27FC236}">
                <a16:creationId xmlns:a16="http://schemas.microsoft.com/office/drawing/2014/main" id="{1949066E-02B3-3273-CE82-45DF64C83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40" y="4137509"/>
            <a:ext cx="3236346" cy="181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279</Words>
  <Application>Microsoft Office PowerPoint</Application>
  <PresentationFormat>Widescreen</PresentationFormat>
  <Paragraphs>84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Bodoni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Chinmay D</dc:creator>
  <cp:lastModifiedBy>Prabhakara, Mithun</cp:lastModifiedBy>
  <cp:revision>2</cp:revision>
  <dcterms:created xsi:type="dcterms:W3CDTF">2023-11-05T16:16:06Z</dcterms:created>
  <dcterms:modified xsi:type="dcterms:W3CDTF">2023-11-20T14:48:39Z</dcterms:modified>
</cp:coreProperties>
</file>